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media/image76.jpg" ContentType="image/jpeg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2" r:id="rId37"/>
    <p:sldId id="294" r:id="rId38"/>
    <p:sldId id="295" r:id="rId39"/>
    <p:sldId id="293" r:id="rId40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700" y="4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913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548544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039951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600765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602276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188597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341992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948391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880746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171360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658913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633119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31480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795620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971082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750004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158623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520764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5273475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0980065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5161400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2784948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210239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1081116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6003037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115375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858271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1716869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4466601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2409157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4047363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35916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789140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470155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188792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243585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088230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44262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3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2/15/2018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087A9C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2/15/2018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087A9C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84656" y="1754632"/>
            <a:ext cx="5033010" cy="38627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7E7E7E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312789" y="1370583"/>
            <a:ext cx="5232400" cy="43408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585858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2/15/2018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087A9C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2/15/2018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2/15/2018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534923" y="5980176"/>
            <a:ext cx="1688592" cy="62636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88060" y="447827"/>
            <a:ext cx="11015878" cy="11893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087A9C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88060" y="2546223"/>
            <a:ext cx="11015878" cy="31934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3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2/15/2018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g"/><Relationship Id="rId13" Type="http://schemas.openxmlformats.org/officeDocument/2006/relationships/image" Target="../media/image46.jpg"/><Relationship Id="rId18" Type="http://schemas.openxmlformats.org/officeDocument/2006/relationships/image" Target="../media/image51.jpg"/><Relationship Id="rId3" Type="http://schemas.openxmlformats.org/officeDocument/2006/relationships/image" Target="../media/image36.jpg"/><Relationship Id="rId21" Type="http://schemas.openxmlformats.org/officeDocument/2006/relationships/image" Target="../media/image54.jpg"/><Relationship Id="rId7" Type="http://schemas.openxmlformats.org/officeDocument/2006/relationships/image" Target="../media/image40.jpg"/><Relationship Id="rId12" Type="http://schemas.openxmlformats.org/officeDocument/2006/relationships/image" Target="../media/image45.png"/><Relationship Id="rId17" Type="http://schemas.openxmlformats.org/officeDocument/2006/relationships/image" Target="../media/image50.jpg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49.jpg"/><Relationship Id="rId20" Type="http://schemas.openxmlformats.org/officeDocument/2006/relationships/image" Target="../media/image5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jpg"/><Relationship Id="rId11" Type="http://schemas.openxmlformats.org/officeDocument/2006/relationships/image" Target="../media/image44.jpg"/><Relationship Id="rId5" Type="http://schemas.openxmlformats.org/officeDocument/2006/relationships/image" Target="../media/image38.png"/><Relationship Id="rId15" Type="http://schemas.openxmlformats.org/officeDocument/2006/relationships/image" Target="../media/image48.jpg"/><Relationship Id="rId10" Type="http://schemas.openxmlformats.org/officeDocument/2006/relationships/image" Target="../media/image43.png"/><Relationship Id="rId19" Type="http://schemas.openxmlformats.org/officeDocument/2006/relationships/image" Target="../media/image52.jpg"/><Relationship Id="rId4" Type="http://schemas.openxmlformats.org/officeDocument/2006/relationships/image" Target="../media/image37.jpg"/><Relationship Id="rId9" Type="http://schemas.openxmlformats.org/officeDocument/2006/relationships/image" Target="../media/image42.jpg"/><Relationship Id="rId14" Type="http://schemas.openxmlformats.org/officeDocument/2006/relationships/image" Target="../media/image47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8.jpg"/><Relationship Id="rId5" Type="http://schemas.openxmlformats.org/officeDocument/2006/relationships/image" Target="../media/image57.jpg"/><Relationship Id="rId4" Type="http://schemas.openxmlformats.org/officeDocument/2006/relationships/image" Target="../media/image56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jpg"/><Relationship Id="rId4" Type="http://schemas.openxmlformats.org/officeDocument/2006/relationships/image" Target="../media/image6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png"/><Relationship Id="rId4" Type="http://schemas.openxmlformats.org/officeDocument/2006/relationships/image" Target="../media/image72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ecmei.ru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cmei.ru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5810" y="3148355"/>
            <a:ext cx="6866255" cy="1195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spc="-45" dirty="0">
                <a:solidFill>
                  <a:srgbClr val="087A9C"/>
                </a:solidFill>
                <a:latin typeface="Calibri Light"/>
                <a:cs typeface="Calibri Light"/>
              </a:rPr>
              <a:t>И</a:t>
            </a:r>
            <a:r>
              <a:rPr sz="4400" b="0" spc="-40" dirty="0">
                <a:solidFill>
                  <a:srgbClr val="087A9C"/>
                </a:solidFill>
                <a:latin typeface="Calibri Light"/>
                <a:cs typeface="Calibri Light"/>
              </a:rPr>
              <a:t>нжин</a:t>
            </a:r>
            <a:r>
              <a:rPr sz="4400" b="0" spc="-50" dirty="0">
                <a:solidFill>
                  <a:srgbClr val="087A9C"/>
                </a:solidFill>
                <a:latin typeface="Calibri Light"/>
                <a:cs typeface="Calibri Light"/>
              </a:rPr>
              <a:t>ири</a:t>
            </a:r>
            <a:r>
              <a:rPr sz="4400" b="0" spc="-40" dirty="0">
                <a:solidFill>
                  <a:srgbClr val="087A9C"/>
                </a:solidFill>
                <a:latin typeface="Calibri Light"/>
                <a:cs typeface="Calibri Light"/>
              </a:rPr>
              <a:t>н</a:t>
            </a:r>
            <a:r>
              <a:rPr sz="4400" b="0" spc="-30" dirty="0">
                <a:solidFill>
                  <a:srgbClr val="087A9C"/>
                </a:solidFill>
                <a:latin typeface="Calibri Light"/>
                <a:cs typeface="Calibri Light"/>
              </a:rPr>
              <a:t>г</a:t>
            </a:r>
            <a:r>
              <a:rPr sz="4400" b="0" spc="-55" dirty="0">
                <a:solidFill>
                  <a:srgbClr val="087A9C"/>
                </a:solidFill>
                <a:latin typeface="Calibri Light"/>
                <a:cs typeface="Calibri Light"/>
              </a:rPr>
              <a:t>о</a:t>
            </a:r>
            <a:r>
              <a:rPr sz="4400" b="0" spc="-50" dirty="0">
                <a:solidFill>
                  <a:srgbClr val="087A9C"/>
                </a:solidFill>
                <a:latin typeface="Calibri Light"/>
                <a:cs typeface="Calibri Light"/>
              </a:rPr>
              <a:t>в</a:t>
            </a:r>
            <a:r>
              <a:rPr sz="4400" b="0" spc="-55" dirty="0">
                <a:solidFill>
                  <a:srgbClr val="087A9C"/>
                </a:solidFill>
                <a:latin typeface="Calibri Light"/>
                <a:cs typeface="Calibri Light"/>
              </a:rPr>
              <a:t>ы</a:t>
            </a:r>
            <a:r>
              <a:rPr sz="4400" b="0" dirty="0">
                <a:solidFill>
                  <a:srgbClr val="087A9C"/>
                </a:solidFill>
                <a:latin typeface="Calibri Light"/>
                <a:cs typeface="Calibri Light"/>
              </a:rPr>
              <a:t>й</a:t>
            </a:r>
            <a:r>
              <a:rPr sz="4400" b="0" spc="-100" dirty="0">
                <a:solidFill>
                  <a:srgbClr val="087A9C"/>
                </a:solidFill>
                <a:latin typeface="Calibri Light"/>
                <a:cs typeface="Calibri Light"/>
              </a:rPr>
              <a:t> </a:t>
            </a:r>
            <a:r>
              <a:rPr sz="4400" b="0" spc="-35" dirty="0">
                <a:solidFill>
                  <a:srgbClr val="087A9C"/>
                </a:solidFill>
                <a:latin typeface="Calibri Light"/>
                <a:cs typeface="Calibri Light"/>
              </a:rPr>
              <a:t>це</a:t>
            </a:r>
            <a:r>
              <a:rPr sz="4400" b="0" spc="-40" dirty="0">
                <a:solidFill>
                  <a:srgbClr val="087A9C"/>
                </a:solidFill>
                <a:latin typeface="Calibri Light"/>
                <a:cs typeface="Calibri Light"/>
              </a:rPr>
              <a:t>н</a:t>
            </a:r>
            <a:r>
              <a:rPr sz="4400" b="0" spc="-25" dirty="0">
                <a:solidFill>
                  <a:srgbClr val="087A9C"/>
                </a:solidFill>
                <a:latin typeface="Calibri Light"/>
                <a:cs typeface="Calibri Light"/>
              </a:rPr>
              <a:t>т</a:t>
            </a:r>
            <a:r>
              <a:rPr sz="4400" b="0" dirty="0">
                <a:solidFill>
                  <a:srgbClr val="087A9C"/>
                </a:solidFill>
                <a:latin typeface="Calibri Light"/>
                <a:cs typeface="Calibri Light"/>
              </a:rPr>
              <a:t>р</a:t>
            </a:r>
            <a:r>
              <a:rPr sz="4400" b="0" spc="-110" dirty="0">
                <a:solidFill>
                  <a:srgbClr val="087A9C"/>
                </a:solidFill>
                <a:latin typeface="Calibri Light"/>
                <a:cs typeface="Calibri Light"/>
              </a:rPr>
              <a:t> </a:t>
            </a:r>
            <a:r>
              <a:rPr sz="4400" b="0" spc="-65" dirty="0">
                <a:solidFill>
                  <a:srgbClr val="087A9C"/>
                </a:solidFill>
                <a:latin typeface="Calibri Light"/>
                <a:cs typeface="Calibri Light"/>
              </a:rPr>
              <a:t>М</a:t>
            </a:r>
            <a:r>
              <a:rPr sz="4400" b="0" spc="-40" dirty="0">
                <a:solidFill>
                  <a:srgbClr val="087A9C"/>
                </a:solidFill>
                <a:latin typeface="Calibri Light"/>
                <a:cs typeface="Calibri Light"/>
              </a:rPr>
              <a:t>Э</a:t>
            </a:r>
            <a:r>
              <a:rPr sz="4400" b="0" dirty="0">
                <a:solidFill>
                  <a:srgbClr val="087A9C"/>
                </a:solidFill>
                <a:latin typeface="Calibri Light"/>
                <a:cs typeface="Calibri Light"/>
              </a:rPr>
              <a:t>И</a:t>
            </a:r>
            <a:endParaRPr sz="440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4000" b="0" spc="-30" dirty="0">
                <a:solidFill>
                  <a:srgbClr val="7E7E7E"/>
                </a:solidFill>
                <a:latin typeface="Calibri Light"/>
                <a:cs typeface="Calibri Light"/>
              </a:rPr>
              <a:t>О</a:t>
            </a:r>
            <a:r>
              <a:rPr sz="4000" b="0" spc="-75" dirty="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sz="4000" b="0" spc="-45" dirty="0">
                <a:solidFill>
                  <a:srgbClr val="7E7E7E"/>
                </a:solidFill>
                <a:latin typeface="Calibri Light"/>
                <a:cs typeface="Calibri Light"/>
              </a:rPr>
              <a:t>ко</a:t>
            </a:r>
            <a:r>
              <a:rPr sz="4000" b="0" spc="-70" dirty="0">
                <a:solidFill>
                  <a:srgbClr val="7E7E7E"/>
                </a:solidFill>
                <a:latin typeface="Calibri Light"/>
                <a:cs typeface="Calibri Light"/>
              </a:rPr>
              <a:t>м</a:t>
            </a:r>
            <a:r>
              <a:rPr sz="4000" b="0" spc="-60" dirty="0">
                <a:solidFill>
                  <a:srgbClr val="7E7E7E"/>
                </a:solidFill>
                <a:latin typeface="Calibri Light"/>
                <a:cs typeface="Calibri Light"/>
              </a:rPr>
              <a:t>п</a:t>
            </a:r>
            <a:r>
              <a:rPr sz="4000" b="0" spc="-45" dirty="0">
                <a:solidFill>
                  <a:srgbClr val="7E7E7E"/>
                </a:solidFill>
                <a:latin typeface="Calibri Light"/>
                <a:cs typeface="Calibri Light"/>
              </a:rPr>
              <a:t>а</a:t>
            </a:r>
            <a:r>
              <a:rPr sz="4000" b="0" spc="-65" dirty="0">
                <a:solidFill>
                  <a:srgbClr val="7E7E7E"/>
                </a:solidFill>
                <a:latin typeface="Calibri Light"/>
                <a:cs typeface="Calibri Light"/>
              </a:rPr>
              <a:t>н</a:t>
            </a:r>
            <a:r>
              <a:rPr sz="4000" b="0" spc="-60" dirty="0">
                <a:solidFill>
                  <a:srgbClr val="7E7E7E"/>
                </a:solidFill>
                <a:latin typeface="Calibri Light"/>
                <a:cs typeface="Calibri Light"/>
              </a:rPr>
              <a:t>и</a:t>
            </a:r>
            <a:r>
              <a:rPr sz="4000" b="0" spc="-25" dirty="0">
                <a:solidFill>
                  <a:srgbClr val="7E7E7E"/>
                </a:solidFill>
                <a:latin typeface="Calibri Light"/>
                <a:cs typeface="Calibri Light"/>
              </a:rPr>
              <a:t>и</a:t>
            </a:r>
            <a:endParaRPr sz="40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61813" y="6263055"/>
            <a:ext cx="1467485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0" dirty="0">
                <a:solidFill>
                  <a:srgbClr val="7E7E7E"/>
                </a:solidFill>
                <a:latin typeface="Calibri Light"/>
                <a:cs typeface="Calibri Light"/>
              </a:rPr>
              <a:t>Моск</a:t>
            </a:r>
            <a:r>
              <a:rPr sz="2000" b="0" spc="5" dirty="0">
                <a:solidFill>
                  <a:srgbClr val="7E7E7E"/>
                </a:solidFill>
                <a:latin typeface="Calibri Light"/>
                <a:cs typeface="Calibri Light"/>
              </a:rPr>
              <a:t>в</a:t>
            </a:r>
            <a:r>
              <a:rPr sz="2000" b="0" dirty="0">
                <a:solidFill>
                  <a:srgbClr val="7E7E7E"/>
                </a:solidFill>
                <a:latin typeface="Calibri Light"/>
                <a:cs typeface="Calibri Light"/>
              </a:rPr>
              <a:t>а,</a:t>
            </a:r>
            <a:r>
              <a:rPr sz="2000" b="0" spc="-40" dirty="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sz="2000" b="0" dirty="0" smtClean="0">
                <a:solidFill>
                  <a:srgbClr val="7E7E7E"/>
                </a:solidFill>
                <a:latin typeface="Calibri Light"/>
                <a:cs typeface="Calibri Light"/>
              </a:rPr>
              <a:t>2</a:t>
            </a:r>
            <a:r>
              <a:rPr sz="2000" b="0" spc="5" dirty="0" smtClean="0">
                <a:solidFill>
                  <a:srgbClr val="7E7E7E"/>
                </a:solidFill>
                <a:latin typeface="Calibri Light"/>
                <a:cs typeface="Calibri Light"/>
              </a:rPr>
              <a:t>0</a:t>
            </a:r>
            <a:r>
              <a:rPr sz="2000" b="0" dirty="0" smtClean="0">
                <a:solidFill>
                  <a:srgbClr val="7E7E7E"/>
                </a:solidFill>
                <a:latin typeface="Calibri Light"/>
                <a:cs typeface="Calibri Light"/>
              </a:rPr>
              <a:t>1</a:t>
            </a:r>
            <a:r>
              <a:rPr lang="ru-RU" sz="2000" b="0" dirty="0" smtClean="0">
                <a:solidFill>
                  <a:srgbClr val="7E7E7E"/>
                </a:solidFill>
                <a:latin typeface="Calibri Light"/>
                <a:cs typeface="Calibri Light"/>
              </a:rPr>
              <a:t>8</a:t>
            </a:r>
            <a:endParaRPr sz="2000" dirty="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spc="-35" dirty="0"/>
              <a:t>С</a:t>
            </a:r>
            <a:r>
              <a:rPr sz="4400" spc="-25" dirty="0"/>
              <a:t>т</a:t>
            </a:r>
            <a:r>
              <a:rPr sz="4400" spc="-50" dirty="0"/>
              <a:t>р</a:t>
            </a:r>
            <a:r>
              <a:rPr sz="4400" spc="-40" dirty="0"/>
              <a:t>ои</a:t>
            </a:r>
            <a:r>
              <a:rPr sz="4400" spc="-25" dirty="0"/>
              <a:t>т</a:t>
            </a:r>
            <a:r>
              <a:rPr sz="4400" spc="-40" dirty="0"/>
              <a:t>е</a:t>
            </a:r>
            <a:r>
              <a:rPr sz="4400" spc="-50" dirty="0"/>
              <a:t>л</a:t>
            </a:r>
            <a:r>
              <a:rPr sz="4400" spc="-40" dirty="0"/>
              <a:t>ьн</a:t>
            </a:r>
            <a:r>
              <a:rPr sz="4400" spc="-35" dirty="0"/>
              <a:t>о</a:t>
            </a:r>
            <a:r>
              <a:rPr sz="4400" spc="-30" dirty="0">
                <a:latin typeface="Calibri Light"/>
                <a:cs typeface="Calibri Light"/>
              </a:rPr>
              <a:t>-</a:t>
            </a:r>
            <a:r>
              <a:rPr sz="4400" spc="-60" dirty="0"/>
              <a:t>м</a:t>
            </a:r>
            <a:r>
              <a:rPr sz="4400" spc="-40" dirty="0"/>
              <a:t>он</a:t>
            </a:r>
            <a:r>
              <a:rPr sz="4400" spc="-35" dirty="0"/>
              <a:t>т</a:t>
            </a:r>
            <a:r>
              <a:rPr sz="4400" spc="-50" dirty="0"/>
              <a:t>а</a:t>
            </a:r>
            <a:r>
              <a:rPr sz="4400" spc="-55" dirty="0"/>
              <a:t>ж</a:t>
            </a:r>
            <a:r>
              <a:rPr sz="4400" spc="-40" dirty="0"/>
              <a:t>на</a:t>
            </a:r>
            <a:r>
              <a:rPr sz="4400" dirty="0"/>
              <a:t>я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88060" y="1051941"/>
            <a:ext cx="5571490" cy="584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spc="-40" dirty="0">
                <a:solidFill>
                  <a:srgbClr val="087A9C"/>
                </a:solidFill>
                <a:latin typeface="Calibri Light"/>
                <a:cs typeface="Calibri Light"/>
              </a:rPr>
              <a:t>д</a:t>
            </a:r>
            <a:r>
              <a:rPr sz="4400" b="0" spc="-30" dirty="0">
                <a:solidFill>
                  <a:srgbClr val="087A9C"/>
                </a:solidFill>
                <a:latin typeface="Calibri Light"/>
                <a:cs typeface="Calibri Light"/>
              </a:rPr>
              <a:t>ея</a:t>
            </a:r>
            <a:r>
              <a:rPr sz="4400" b="0" spc="-35" dirty="0">
                <a:solidFill>
                  <a:srgbClr val="087A9C"/>
                </a:solidFill>
                <a:latin typeface="Calibri Light"/>
                <a:cs typeface="Calibri Light"/>
              </a:rPr>
              <a:t>т</a:t>
            </a:r>
            <a:r>
              <a:rPr sz="4400" b="0" spc="-40" dirty="0">
                <a:solidFill>
                  <a:srgbClr val="087A9C"/>
                </a:solidFill>
                <a:latin typeface="Calibri Light"/>
                <a:cs typeface="Calibri Light"/>
              </a:rPr>
              <a:t>ель</a:t>
            </a:r>
            <a:r>
              <a:rPr sz="4400" b="0" spc="-50" dirty="0">
                <a:solidFill>
                  <a:srgbClr val="087A9C"/>
                </a:solidFill>
                <a:latin typeface="Calibri Light"/>
                <a:cs typeface="Calibri Light"/>
              </a:rPr>
              <a:t>н</a:t>
            </a:r>
            <a:r>
              <a:rPr sz="4400" b="0" spc="-40" dirty="0">
                <a:solidFill>
                  <a:srgbClr val="087A9C"/>
                </a:solidFill>
                <a:latin typeface="Calibri Light"/>
                <a:cs typeface="Calibri Light"/>
              </a:rPr>
              <a:t>ос</a:t>
            </a:r>
            <a:r>
              <a:rPr sz="4400" b="0" spc="-25" dirty="0">
                <a:solidFill>
                  <a:srgbClr val="087A9C"/>
                </a:solidFill>
                <a:latin typeface="Calibri Light"/>
                <a:cs typeface="Calibri Light"/>
              </a:rPr>
              <a:t>т</a:t>
            </a:r>
            <a:r>
              <a:rPr sz="4400" b="0" dirty="0">
                <a:solidFill>
                  <a:srgbClr val="087A9C"/>
                </a:solidFill>
                <a:latin typeface="Calibri Light"/>
                <a:cs typeface="Calibri Light"/>
              </a:rPr>
              <a:t>ь</a:t>
            </a:r>
            <a:r>
              <a:rPr sz="4400" b="0" spc="-85" dirty="0">
                <a:solidFill>
                  <a:srgbClr val="087A9C"/>
                </a:solidFill>
                <a:latin typeface="Calibri Light"/>
                <a:cs typeface="Calibri Light"/>
              </a:rPr>
              <a:t> </a:t>
            </a:r>
            <a:r>
              <a:rPr sz="4400" b="0" spc="-30" dirty="0">
                <a:solidFill>
                  <a:srgbClr val="087A9C"/>
                </a:solidFill>
                <a:latin typeface="Calibri Light"/>
                <a:cs typeface="Calibri Light"/>
              </a:rPr>
              <a:t>ко</a:t>
            </a:r>
            <a:r>
              <a:rPr sz="4400" b="0" spc="-45" dirty="0">
                <a:solidFill>
                  <a:srgbClr val="087A9C"/>
                </a:solidFill>
                <a:latin typeface="Calibri Light"/>
                <a:cs typeface="Calibri Light"/>
              </a:rPr>
              <a:t>м</a:t>
            </a:r>
            <a:r>
              <a:rPr sz="4400" b="0" spc="-40" dirty="0">
                <a:solidFill>
                  <a:srgbClr val="087A9C"/>
                </a:solidFill>
                <a:latin typeface="Calibri Light"/>
                <a:cs typeface="Calibri Light"/>
              </a:rPr>
              <a:t>п</a:t>
            </a:r>
            <a:r>
              <a:rPr sz="4400" b="0" spc="-50" dirty="0">
                <a:solidFill>
                  <a:srgbClr val="087A9C"/>
                </a:solidFill>
                <a:latin typeface="Calibri Light"/>
                <a:cs typeface="Calibri Light"/>
              </a:rPr>
              <a:t>а</a:t>
            </a:r>
            <a:r>
              <a:rPr sz="4400" b="0" spc="-40" dirty="0">
                <a:solidFill>
                  <a:srgbClr val="087A9C"/>
                </a:solidFill>
                <a:latin typeface="Calibri Light"/>
                <a:cs typeface="Calibri Light"/>
              </a:rPr>
              <a:t>ни</a:t>
            </a:r>
            <a:r>
              <a:rPr sz="4400" b="0" dirty="0">
                <a:solidFill>
                  <a:srgbClr val="087A9C"/>
                </a:solidFill>
                <a:latin typeface="Calibri Light"/>
                <a:cs typeface="Calibri Light"/>
              </a:rPr>
              <a:t>и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00595" y="3158235"/>
            <a:ext cx="178308" cy="1783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0595" y="3559047"/>
            <a:ext cx="178308" cy="1783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0595" y="3959859"/>
            <a:ext cx="178308" cy="1783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00595" y="4362196"/>
            <a:ext cx="178308" cy="1783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00595" y="4763008"/>
            <a:ext cx="178308" cy="1783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00595" y="5163820"/>
            <a:ext cx="178308" cy="1783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88060" y="2054123"/>
            <a:ext cx="5459095" cy="3638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280"/>
              </a:lnSpc>
            </a:pP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С</a:t>
            </a:r>
            <a:r>
              <a:rPr sz="2000" b="0" spc="-15" dirty="0">
                <a:solidFill>
                  <a:srgbClr val="585858"/>
                </a:solidFill>
                <a:latin typeface="Calibri Light"/>
                <a:cs typeface="Calibri Light"/>
              </a:rPr>
              <a:t>тро</a:t>
            </a:r>
            <a:r>
              <a:rPr sz="2000" b="0" spc="-35" dirty="0">
                <a:solidFill>
                  <a:srgbClr val="585858"/>
                </a:solidFill>
                <a:latin typeface="Calibri Light"/>
                <a:cs typeface="Calibri Light"/>
              </a:rPr>
              <a:t>и</a:t>
            </a:r>
            <a:r>
              <a:rPr sz="20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т</a:t>
            </a:r>
            <a:r>
              <a:rPr sz="20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е</a:t>
            </a:r>
            <a:r>
              <a:rPr sz="2000" b="0" spc="-25" dirty="0">
                <a:solidFill>
                  <a:srgbClr val="585858"/>
                </a:solidFill>
                <a:latin typeface="Calibri Light"/>
                <a:cs typeface="Calibri Light"/>
              </a:rPr>
              <a:t>л</a:t>
            </a:r>
            <a:r>
              <a:rPr sz="2000" b="0" spc="-15" dirty="0">
                <a:solidFill>
                  <a:srgbClr val="585858"/>
                </a:solidFill>
                <a:latin typeface="Calibri Light"/>
                <a:cs typeface="Calibri Light"/>
              </a:rPr>
              <a:t>ь</a:t>
            </a:r>
            <a:r>
              <a:rPr sz="20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н</a:t>
            </a:r>
            <a:r>
              <a:rPr sz="2000" b="0" spc="-25" dirty="0">
                <a:solidFill>
                  <a:srgbClr val="585858"/>
                </a:solidFill>
                <a:latin typeface="Calibri Light"/>
                <a:cs typeface="Calibri Light"/>
              </a:rPr>
              <a:t>о</a:t>
            </a:r>
            <a:r>
              <a:rPr sz="2000" b="0" spc="-15" dirty="0">
                <a:solidFill>
                  <a:srgbClr val="585858"/>
                </a:solidFill>
                <a:latin typeface="Calibri Light"/>
                <a:cs typeface="Calibri Light"/>
              </a:rPr>
              <a:t>-</a:t>
            </a:r>
            <a:r>
              <a:rPr sz="20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м</a:t>
            </a:r>
            <a:r>
              <a:rPr sz="2000" b="0" spc="-30" dirty="0">
                <a:solidFill>
                  <a:srgbClr val="585858"/>
                </a:solidFill>
                <a:latin typeface="Calibri Light"/>
                <a:cs typeface="Calibri Light"/>
              </a:rPr>
              <a:t>он</a:t>
            </a:r>
            <a:r>
              <a:rPr sz="20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т</a:t>
            </a:r>
            <a:r>
              <a:rPr sz="20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а</a:t>
            </a:r>
            <a:r>
              <a:rPr sz="2000" b="0" spc="-35" dirty="0">
                <a:solidFill>
                  <a:srgbClr val="585858"/>
                </a:solidFill>
                <a:latin typeface="Calibri Light"/>
                <a:cs typeface="Calibri Light"/>
              </a:rPr>
              <a:t>ж</a:t>
            </a:r>
            <a:r>
              <a:rPr sz="20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н</a:t>
            </a:r>
            <a:r>
              <a:rPr sz="2000" b="0" spc="-30" dirty="0">
                <a:solidFill>
                  <a:srgbClr val="585858"/>
                </a:solidFill>
                <a:latin typeface="Calibri Light"/>
                <a:cs typeface="Calibri Light"/>
              </a:rPr>
              <a:t>ы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е</a:t>
            </a:r>
            <a:r>
              <a:rPr sz="2000" b="0" spc="-5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000" b="0" spc="-15" dirty="0">
                <a:solidFill>
                  <a:srgbClr val="585858"/>
                </a:solidFill>
                <a:latin typeface="Calibri Light"/>
                <a:cs typeface="Calibri Light"/>
              </a:rPr>
              <a:t>р</a:t>
            </a:r>
            <a:r>
              <a:rPr sz="20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а</a:t>
            </a:r>
            <a:r>
              <a:rPr sz="2000" b="0" spc="-15" dirty="0">
                <a:solidFill>
                  <a:srgbClr val="585858"/>
                </a:solidFill>
                <a:latin typeface="Calibri Light"/>
                <a:cs typeface="Calibri Light"/>
              </a:rPr>
              <a:t>бо</a:t>
            </a:r>
            <a:r>
              <a:rPr sz="20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т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ы</a:t>
            </a:r>
            <a:r>
              <a:rPr sz="2000" b="0" spc="-6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на</a:t>
            </a:r>
            <a:r>
              <a:rPr sz="2000" b="0" spc="-5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о</a:t>
            </a:r>
            <a:r>
              <a:rPr sz="2000" b="0" spc="-15" dirty="0">
                <a:solidFill>
                  <a:srgbClr val="585858"/>
                </a:solidFill>
                <a:latin typeface="Calibri Light"/>
                <a:cs typeface="Calibri Light"/>
              </a:rPr>
              <a:t>б</a:t>
            </a:r>
            <a:r>
              <a:rPr sz="2000" b="0" spc="-20" dirty="0">
                <a:solidFill>
                  <a:srgbClr val="585858"/>
                </a:solidFill>
                <a:latin typeface="Calibri Light"/>
                <a:cs typeface="Calibri Light"/>
              </a:rPr>
              <a:t>ъек</a:t>
            </a:r>
            <a:r>
              <a:rPr sz="20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т</a:t>
            </a:r>
            <a:r>
              <a:rPr sz="20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а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х</a:t>
            </a:r>
            <a:r>
              <a:rPr sz="2000" b="0" spc="-5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с</a:t>
            </a:r>
            <a:endParaRPr sz="2000">
              <a:latin typeface="Calibri Light"/>
              <a:cs typeface="Calibri Light"/>
            </a:endParaRPr>
          </a:p>
          <a:p>
            <a:pPr marL="240665" indent="-228600">
              <a:lnSpc>
                <a:spcPts val="2280"/>
              </a:lnSpc>
            </a:pPr>
            <a:r>
              <a:rPr sz="20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в</a:t>
            </a:r>
            <a:r>
              <a:rPr sz="2000" b="0" spc="-15" dirty="0">
                <a:solidFill>
                  <a:srgbClr val="585858"/>
                </a:solidFill>
                <a:latin typeface="Calibri Light"/>
                <a:cs typeface="Calibri Light"/>
              </a:rPr>
              <a:t>ысо</a:t>
            </a:r>
            <a:r>
              <a:rPr sz="20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ки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м</a:t>
            </a:r>
            <a:r>
              <a:rPr sz="2000" b="0" spc="-6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н</a:t>
            </a:r>
            <a:r>
              <a:rPr sz="2000" b="0" spc="-15" dirty="0">
                <a:solidFill>
                  <a:srgbClr val="585858"/>
                </a:solidFill>
                <a:latin typeface="Calibri Light"/>
                <a:cs typeface="Calibri Light"/>
              </a:rPr>
              <a:t>а</a:t>
            </a:r>
            <a:r>
              <a:rPr sz="20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п</a:t>
            </a:r>
            <a:r>
              <a:rPr sz="2000" b="0" spc="-25" dirty="0">
                <a:solidFill>
                  <a:srgbClr val="585858"/>
                </a:solidFill>
                <a:latin typeface="Calibri Light"/>
                <a:cs typeface="Calibri Light"/>
              </a:rPr>
              <a:t>ря</a:t>
            </a:r>
            <a:r>
              <a:rPr sz="2000" b="0" spc="-35" dirty="0">
                <a:solidFill>
                  <a:srgbClr val="585858"/>
                </a:solidFill>
                <a:latin typeface="Calibri Light"/>
                <a:cs typeface="Calibri Light"/>
              </a:rPr>
              <a:t>ж</a:t>
            </a:r>
            <a:r>
              <a:rPr sz="20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ение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м</a:t>
            </a:r>
            <a:r>
              <a:rPr sz="2000" b="0" spc="-6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000" b="0" spc="-15" dirty="0">
                <a:solidFill>
                  <a:srgbClr val="585858"/>
                </a:solidFill>
                <a:latin typeface="Calibri Light"/>
                <a:cs typeface="Calibri Light"/>
              </a:rPr>
              <a:t>д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о</a:t>
            </a:r>
            <a:r>
              <a:rPr sz="2000" b="0" spc="-3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000" b="0" spc="-10" dirty="0">
                <a:solidFill>
                  <a:srgbClr val="585858"/>
                </a:solidFill>
                <a:latin typeface="Calibri Light"/>
                <a:cs typeface="Calibri Light"/>
              </a:rPr>
              <a:t>22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0</a:t>
            </a:r>
            <a:r>
              <a:rPr sz="2000" b="0" spc="-3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0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к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В</a:t>
            </a:r>
            <a:r>
              <a:rPr sz="2000" b="0" spc="-5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0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вкл</a:t>
            </a:r>
            <a:r>
              <a:rPr sz="2000" b="0" spc="-20" dirty="0">
                <a:solidFill>
                  <a:srgbClr val="585858"/>
                </a:solidFill>
                <a:latin typeface="Calibri Light"/>
                <a:cs typeface="Calibri Light"/>
              </a:rPr>
              <a:t>ючит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е</a:t>
            </a:r>
            <a:r>
              <a:rPr sz="2000" b="0" spc="-30" dirty="0">
                <a:solidFill>
                  <a:srgbClr val="585858"/>
                </a:solidFill>
                <a:latin typeface="Calibri Light"/>
                <a:cs typeface="Calibri Light"/>
              </a:rPr>
              <a:t>л</a:t>
            </a:r>
            <a:r>
              <a:rPr sz="2000" b="0" spc="-15" dirty="0">
                <a:solidFill>
                  <a:srgbClr val="585858"/>
                </a:solidFill>
                <a:latin typeface="Calibri Light"/>
                <a:cs typeface="Calibri Light"/>
              </a:rPr>
              <a:t>ь</a:t>
            </a:r>
            <a:r>
              <a:rPr sz="2000" b="0" spc="-30" dirty="0">
                <a:solidFill>
                  <a:srgbClr val="585858"/>
                </a:solidFill>
                <a:latin typeface="Calibri Light"/>
                <a:cs typeface="Calibri Light"/>
              </a:rPr>
              <a:t>н</a:t>
            </a:r>
            <a:r>
              <a:rPr sz="2000" b="0" spc="-15" dirty="0">
                <a:solidFill>
                  <a:srgbClr val="585858"/>
                </a:solidFill>
                <a:latin typeface="Calibri Light"/>
                <a:cs typeface="Calibri Light"/>
              </a:rPr>
              <a:t>о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:</a:t>
            </a:r>
            <a:endParaRPr sz="200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750">
              <a:latin typeface="Times New Roman"/>
              <a:cs typeface="Times New Roman"/>
            </a:endParaRPr>
          </a:p>
          <a:p>
            <a:pPr marL="241300" marR="5080">
              <a:lnSpc>
                <a:spcPct val="131500"/>
              </a:lnSpc>
            </a:pP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Д</a:t>
            </a:r>
            <a:r>
              <a:rPr sz="2000" b="0" spc="5" dirty="0">
                <a:solidFill>
                  <a:srgbClr val="585858"/>
                </a:solidFill>
                <a:latin typeface="Calibri Light"/>
                <a:cs typeface="Calibri Light"/>
              </a:rPr>
              <a:t>е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мон</a:t>
            </a:r>
            <a:r>
              <a:rPr sz="2000" b="0" spc="5" dirty="0">
                <a:solidFill>
                  <a:srgbClr val="585858"/>
                </a:solidFill>
                <a:latin typeface="Calibri Light"/>
                <a:cs typeface="Calibri Light"/>
              </a:rPr>
              <a:t>т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аж</a:t>
            </a:r>
            <a:r>
              <a:rPr sz="2000" b="0" spc="-5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оборудо</a:t>
            </a:r>
            <a:r>
              <a:rPr sz="2000" b="0" spc="5" dirty="0">
                <a:solidFill>
                  <a:srgbClr val="585858"/>
                </a:solidFill>
                <a:latin typeface="Calibri Light"/>
                <a:cs typeface="Calibri Light"/>
              </a:rPr>
              <a:t>в</a:t>
            </a:r>
            <a:r>
              <a:rPr sz="20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а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ния</a:t>
            </a:r>
            <a:r>
              <a:rPr sz="2000" b="0" spc="-4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(при</a:t>
            </a:r>
            <a:r>
              <a:rPr sz="2000" b="0" spc="-2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р</a:t>
            </a:r>
            <a:r>
              <a:rPr sz="2000" b="0" spc="5" dirty="0">
                <a:solidFill>
                  <a:srgbClr val="585858"/>
                </a:solidFill>
                <a:latin typeface="Calibri Light"/>
                <a:cs typeface="Calibri Light"/>
              </a:rPr>
              <a:t>е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конструк</a:t>
            </a:r>
            <a:r>
              <a:rPr sz="2000" b="0" spc="5" dirty="0">
                <a:solidFill>
                  <a:srgbClr val="585858"/>
                </a:solidFill>
                <a:latin typeface="Calibri Light"/>
                <a:cs typeface="Calibri Light"/>
              </a:rPr>
              <a:t>ц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ии); Дос</a:t>
            </a:r>
            <a:r>
              <a:rPr sz="2000" b="0" spc="5" dirty="0">
                <a:solidFill>
                  <a:srgbClr val="585858"/>
                </a:solidFill>
                <a:latin typeface="Calibri Light"/>
                <a:cs typeface="Calibri Light"/>
              </a:rPr>
              <a:t>т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авка</a:t>
            </a:r>
            <a:r>
              <a:rPr sz="2000" b="0" spc="-4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оборудов</a:t>
            </a:r>
            <a:r>
              <a:rPr sz="20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а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ния</a:t>
            </a:r>
            <a:r>
              <a:rPr sz="2000" b="0" spc="-3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до</a:t>
            </a:r>
            <a:r>
              <a:rPr sz="2000" b="0" spc="-2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п</a:t>
            </a:r>
            <a:r>
              <a:rPr sz="2000" b="0" spc="5" dirty="0">
                <a:solidFill>
                  <a:srgbClr val="585858"/>
                </a:solidFill>
                <a:latin typeface="Calibri Light"/>
                <a:cs typeface="Calibri Light"/>
              </a:rPr>
              <a:t>л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ощадки</a:t>
            </a:r>
            <a:r>
              <a:rPr sz="2000" b="0" spc="-4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заказчик</a:t>
            </a:r>
            <a:r>
              <a:rPr sz="2000" b="0" spc="5" dirty="0">
                <a:solidFill>
                  <a:srgbClr val="585858"/>
                </a:solidFill>
                <a:latin typeface="Calibri Light"/>
                <a:cs typeface="Calibri Light"/>
              </a:rPr>
              <a:t>а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; Выполнение</a:t>
            </a:r>
            <a:r>
              <a:rPr sz="2000" b="0" spc="-1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мон</a:t>
            </a:r>
            <a:r>
              <a:rPr sz="2000" b="0" spc="5" dirty="0">
                <a:solidFill>
                  <a:srgbClr val="585858"/>
                </a:solidFill>
                <a:latin typeface="Calibri Light"/>
                <a:cs typeface="Calibri Light"/>
              </a:rPr>
              <a:t>т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а</a:t>
            </a:r>
            <a:r>
              <a:rPr sz="2000" b="0" spc="5" dirty="0">
                <a:solidFill>
                  <a:srgbClr val="585858"/>
                </a:solidFill>
                <a:latin typeface="Calibri Light"/>
                <a:cs typeface="Calibri Light"/>
              </a:rPr>
              <a:t>ж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ных</a:t>
            </a:r>
            <a:r>
              <a:rPr sz="2000" b="0" spc="-4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работ;</a:t>
            </a:r>
            <a:endParaRPr sz="2000">
              <a:latin typeface="Calibri Light"/>
              <a:cs typeface="Calibri Light"/>
            </a:endParaRPr>
          </a:p>
          <a:p>
            <a:pPr marL="241300" marR="896619">
              <a:lnSpc>
                <a:spcPct val="131600"/>
              </a:lnSpc>
              <a:spcBef>
                <a:spcPts val="10"/>
              </a:spcBef>
            </a:pP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Выполнение</a:t>
            </a:r>
            <a:r>
              <a:rPr sz="2000" b="0" spc="-1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п</a:t>
            </a:r>
            <a:r>
              <a:rPr sz="2000" b="0" spc="5" dirty="0">
                <a:solidFill>
                  <a:srgbClr val="585858"/>
                </a:solidFill>
                <a:latin typeface="Calibri Light"/>
                <a:cs typeface="Calibri Light"/>
              </a:rPr>
              <a:t>у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ск</a:t>
            </a:r>
            <a:r>
              <a:rPr sz="2000" b="0" spc="10" dirty="0">
                <a:solidFill>
                  <a:srgbClr val="585858"/>
                </a:solidFill>
                <a:latin typeface="Calibri Light"/>
                <a:cs typeface="Calibri Light"/>
              </a:rPr>
              <a:t>о</a:t>
            </a:r>
            <a:r>
              <a:rPr sz="2000" b="0" spc="-5" dirty="0">
                <a:solidFill>
                  <a:srgbClr val="585858"/>
                </a:solidFill>
                <a:latin typeface="Calibri Light"/>
                <a:cs typeface="Calibri Light"/>
              </a:rPr>
              <a:t>-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нал</a:t>
            </a:r>
            <a:r>
              <a:rPr sz="2000" b="0" spc="5" dirty="0">
                <a:solidFill>
                  <a:srgbClr val="585858"/>
                </a:solidFill>
                <a:latin typeface="Calibri Light"/>
                <a:cs typeface="Calibri Light"/>
              </a:rPr>
              <a:t>а</a:t>
            </a:r>
            <a:r>
              <a:rPr sz="2000" b="0" spc="-15" dirty="0">
                <a:solidFill>
                  <a:srgbClr val="585858"/>
                </a:solidFill>
                <a:latin typeface="Calibri Light"/>
                <a:cs typeface="Calibri Light"/>
              </a:rPr>
              <a:t>д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оч</a:t>
            </a:r>
            <a:r>
              <a:rPr sz="20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н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ых</a:t>
            </a:r>
            <a:r>
              <a:rPr sz="2000" b="0" spc="-3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работ; Т</a:t>
            </a:r>
            <a:r>
              <a:rPr sz="2000" b="0" spc="5" dirty="0">
                <a:solidFill>
                  <a:srgbClr val="585858"/>
                </a:solidFill>
                <a:latin typeface="Calibri Light"/>
                <a:cs typeface="Calibri Light"/>
              </a:rPr>
              <a:t>е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сто</a:t>
            </a:r>
            <a:r>
              <a:rPr sz="20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в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ая</a:t>
            </a:r>
            <a:r>
              <a:rPr sz="2000" b="0" spc="-4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экс</a:t>
            </a:r>
            <a:r>
              <a:rPr sz="2000" b="0" spc="5" dirty="0">
                <a:solidFill>
                  <a:srgbClr val="585858"/>
                </a:solidFill>
                <a:latin typeface="Calibri Light"/>
                <a:cs typeface="Calibri Light"/>
              </a:rPr>
              <a:t>п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л</a:t>
            </a:r>
            <a:r>
              <a:rPr sz="2000" b="0" spc="5" dirty="0">
                <a:solidFill>
                  <a:srgbClr val="585858"/>
                </a:solidFill>
                <a:latin typeface="Calibri Light"/>
                <a:cs typeface="Calibri Light"/>
              </a:rPr>
              <a:t>у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атация</a:t>
            </a:r>
            <a:r>
              <a:rPr sz="2000" b="0" spc="-4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оборудов</a:t>
            </a:r>
            <a:r>
              <a:rPr sz="20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а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ния;</a:t>
            </a:r>
            <a:endParaRPr sz="2000">
              <a:latin typeface="Calibri Light"/>
              <a:cs typeface="Calibri Light"/>
            </a:endParaRPr>
          </a:p>
          <a:p>
            <a:pPr marL="241300" marR="896619">
              <a:lnSpc>
                <a:spcPts val="2160"/>
              </a:lnSpc>
              <a:spcBef>
                <a:spcPts val="1025"/>
              </a:spcBef>
            </a:pP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Пе</a:t>
            </a:r>
            <a:r>
              <a:rPr sz="2000" b="0" spc="5" dirty="0">
                <a:solidFill>
                  <a:srgbClr val="585858"/>
                </a:solidFill>
                <a:latin typeface="Calibri Light"/>
                <a:cs typeface="Calibri Light"/>
              </a:rPr>
              <a:t>р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едача</a:t>
            </a:r>
            <a:r>
              <a:rPr sz="2000" b="0" spc="-4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объ</a:t>
            </a:r>
            <a:r>
              <a:rPr sz="2000" b="0" spc="10" dirty="0">
                <a:solidFill>
                  <a:srgbClr val="585858"/>
                </a:solidFill>
                <a:latin typeface="Calibri Light"/>
                <a:cs typeface="Calibri Light"/>
              </a:rPr>
              <a:t>е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к</a:t>
            </a:r>
            <a:r>
              <a:rPr sz="2000" b="0" spc="5" dirty="0">
                <a:solidFill>
                  <a:srgbClr val="585858"/>
                </a:solidFill>
                <a:latin typeface="Calibri Light"/>
                <a:cs typeface="Calibri Light"/>
              </a:rPr>
              <a:t>т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а</a:t>
            </a:r>
            <a:r>
              <a:rPr sz="2000" b="0" spc="-4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заказчику</a:t>
            </a:r>
            <a:r>
              <a:rPr sz="2000" b="0" spc="-4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и</a:t>
            </a:r>
            <a:r>
              <a:rPr sz="2000" b="0" spc="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обучение сотруднико</a:t>
            </a:r>
            <a:r>
              <a:rPr sz="2000" b="0" spc="5" dirty="0">
                <a:solidFill>
                  <a:srgbClr val="585858"/>
                </a:solidFill>
                <a:latin typeface="Calibri Light"/>
                <a:cs typeface="Calibri Light"/>
              </a:rPr>
              <a:t>в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.</a:t>
            </a:r>
            <a:endParaRPr sz="2000">
              <a:latin typeface="Calibri Light"/>
              <a:cs typeface="Calibri Light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493507" y="815339"/>
            <a:ext cx="4035552" cy="21534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479030" y="800862"/>
            <a:ext cx="4064635" cy="2182495"/>
          </a:xfrm>
          <a:custGeom>
            <a:avLst/>
            <a:gdLst/>
            <a:ahLst/>
            <a:cxnLst/>
            <a:rect l="l" t="t" r="r" b="b"/>
            <a:pathLst>
              <a:path w="4064634" h="2182495">
                <a:moveTo>
                  <a:pt x="0" y="2182368"/>
                </a:moveTo>
                <a:lnTo>
                  <a:pt x="4064508" y="2182368"/>
                </a:lnTo>
                <a:lnTo>
                  <a:pt x="4064508" y="0"/>
                </a:lnTo>
                <a:lnTo>
                  <a:pt x="0" y="0"/>
                </a:lnTo>
                <a:lnTo>
                  <a:pt x="0" y="2182368"/>
                </a:lnTo>
                <a:close/>
              </a:path>
            </a:pathLst>
          </a:custGeom>
          <a:ln w="28956">
            <a:solidFill>
              <a:srgbClr val="9DC3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620256" y="2816351"/>
            <a:ext cx="4050792" cy="14279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605778" y="2801873"/>
            <a:ext cx="4079875" cy="1457325"/>
          </a:xfrm>
          <a:custGeom>
            <a:avLst/>
            <a:gdLst/>
            <a:ahLst/>
            <a:cxnLst/>
            <a:rect l="l" t="t" r="r" b="b"/>
            <a:pathLst>
              <a:path w="4079875" h="1457325">
                <a:moveTo>
                  <a:pt x="0" y="1456944"/>
                </a:moveTo>
                <a:lnTo>
                  <a:pt x="4079748" y="1456944"/>
                </a:lnTo>
                <a:lnTo>
                  <a:pt x="4079748" y="0"/>
                </a:lnTo>
                <a:lnTo>
                  <a:pt x="0" y="0"/>
                </a:lnTo>
                <a:lnTo>
                  <a:pt x="0" y="1456944"/>
                </a:lnTo>
                <a:close/>
              </a:path>
            </a:pathLst>
          </a:custGeom>
          <a:ln w="28955">
            <a:solidFill>
              <a:srgbClr val="9DC3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762244" y="4096511"/>
            <a:ext cx="4035552" cy="21534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747765" y="4082034"/>
            <a:ext cx="4064635" cy="2182495"/>
          </a:xfrm>
          <a:custGeom>
            <a:avLst/>
            <a:gdLst/>
            <a:ahLst/>
            <a:cxnLst/>
            <a:rect l="l" t="t" r="r" b="b"/>
            <a:pathLst>
              <a:path w="4064634" h="2182495">
                <a:moveTo>
                  <a:pt x="0" y="2182368"/>
                </a:moveTo>
                <a:lnTo>
                  <a:pt x="4064508" y="2182368"/>
                </a:lnTo>
                <a:lnTo>
                  <a:pt x="4064508" y="0"/>
                </a:lnTo>
                <a:lnTo>
                  <a:pt x="0" y="0"/>
                </a:lnTo>
                <a:lnTo>
                  <a:pt x="0" y="2182368"/>
                </a:lnTo>
                <a:close/>
              </a:path>
            </a:pathLst>
          </a:custGeom>
          <a:ln w="28956">
            <a:solidFill>
              <a:srgbClr val="9DC3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015"/>
              </a:lnSpc>
            </a:pPr>
            <a:r>
              <a:rPr sz="4400" dirty="0">
                <a:latin typeface="Calibri Light"/>
                <a:cs typeface="Calibri Light"/>
              </a:rPr>
              <a:t>Строительство</a:t>
            </a:r>
            <a:endParaRPr sz="4400">
              <a:latin typeface="Calibri Light"/>
              <a:cs typeface="Calibri Light"/>
            </a:endParaRPr>
          </a:p>
          <a:p>
            <a:pPr marL="12700">
              <a:lnSpc>
                <a:spcPts val="5015"/>
              </a:lnSpc>
            </a:pPr>
            <a:r>
              <a:rPr sz="4400" dirty="0">
                <a:latin typeface="Calibri Light"/>
                <a:cs typeface="Calibri Light"/>
              </a:rPr>
              <a:t>объектов теплогенерации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00595" y="3158235"/>
            <a:ext cx="178308" cy="1783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0595" y="3559047"/>
            <a:ext cx="178308" cy="1783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0595" y="3959859"/>
            <a:ext cx="178308" cy="1783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0595" y="4362196"/>
            <a:ext cx="178308" cy="1783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00595" y="4763008"/>
            <a:ext cx="178308" cy="1783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81545" y="5360670"/>
            <a:ext cx="178308" cy="1783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479030" y="800862"/>
            <a:ext cx="4064635" cy="2182495"/>
          </a:xfrm>
          <a:custGeom>
            <a:avLst/>
            <a:gdLst/>
            <a:ahLst/>
            <a:cxnLst/>
            <a:rect l="l" t="t" r="r" b="b"/>
            <a:pathLst>
              <a:path w="4064634" h="2182495">
                <a:moveTo>
                  <a:pt x="0" y="2182368"/>
                </a:moveTo>
                <a:lnTo>
                  <a:pt x="4064508" y="2182368"/>
                </a:lnTo>
                <a:lnTo>
                  <a:pt x="4064508" y="0"/>
                </a:lnTo>
                <a:lnTo>
                  <a:pt x="0" y="0"/>
                </a:lnTo>
                <a:lnTo>
                  <a:pt x="0" y="2182368"/>
                </a:lnTo>
                <a:close/>
              </a:path>
            </a:pathLst>
          </a:custGeom>
          <a:ln w="28956">
            <a:solidFill>
              <a:srgbClr val="9DC3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88060" y="2066823"/>
            <a:ext cx="6821805" cy="3822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280"/>
              </a:lnSpc>
            </a:pP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С</a:t>
            </a:r>
            <a:r>
              <a:rPr sz="2000" b="0" spc="-15" dirty="0">
                <a:solidFill>
                  <a:srgbClr val="585858"/>
                </a:solidFill>
                <a:latin typeface="Calibri Light"/>
                <a:cs typeface="Calibri Light"/>
              </a:rPr>
              <a:t>тро</a:t>
            </a:r>
            <a:r>
              <a:rPr sz="2000" b="0" spc="-35" dirty="0">
                <a:solidFill>
                  <a:srgbClr val="585858"/>
                </a:solidFill>
                <a:latin typeface="Calibri Light"/>
                <a:cs typeface="Calibri Light"/>
              </a:rPr>
              <a:t>и</a:t>
            </a:r>
            <a:r>
              <a:rPr sz="20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т</a:t>
            </a:r>
            <a:r>
              <a:rPr sz="20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е</a:t>
            </a:r>
            <a:r>
              <a:rPr sz="2000" b="0" spc="-25" dirty="0">
                <a:solidFill>
                  <a:srgbClr val="585858"/>
                </a:solidFill>
                <a:latin typeface="Calibri Light"/>
                <a:cs typeface="Calibri Light"/>
              </a:rPr>
              <a:t>л</a:t>
            </a:r>
            <a:r>
              <a:rPr sz="2000" b="0" spc="-15" dirty="0">
                <a:solidFill>
                  <a:srgbClr val="585858"/>
                </a:solidFill>
                <a:latin typeface="Calibri Light"/>
                <a:cs typeface="Calibri Light"/>
              </a:rPr>
              <a:t>ь</a:t>
            </a:r>
            <a:r>
              <a:rPr sz="20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н</a:t>
            </a:r>
            <a:r>
              <a:rPr sz="2000" b="0" spc="-25" dirty="0">
                <a:solidFill>
                  <a:srgbClr val="585858"/>
                </a:solidFill>
                <a:latin typeface="Calibri Light"/>
                <a:cs typeface="Calibri Light"/>
              </a:rPr>
              <a:t>о</a:t>
            </a:r>
            <a:r>
              <a:rPr sz="2000" b="0" spc="-15" dirty="0">
                <a:solidFill>
                  <a:srgbClr val="585858"/>
                </a:solidFill>
                <a:latin typeface="Calibri Light"/>
                <a:cs typeface="Calibri Light"/>
              </a:rPr>
              <a:t>-</a:t>
            </a:r>
            <a:r>
              <a:rPr sz="20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м</a:t>
            </a:r>
            <a:r>
              <a:rPr sz="2000" b="0" spc="-30" dirty="0">
                <a:solidFill>
                  <a:srgbClr val="585858"/>
                </a:solidFill>
                <a:latin typeface="Calibri Light"/>
                <a:cs typeface="Calibri Light"/>
              </a:rPr>
              <a:t>он</a:t>
            </a:r>
            <a:r>
              <a:rPr sz="20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т</a:t>
            </a:r>
            <a:r>
              <a:rPr sz="20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а</a:t>
            </a:r>
            <a:r>
              <a:rPr sz="2000" b="0" spc="-35" dirty="0">
                <a:solidFill>
                  <a:srgbClr val="585858"/>
                </a:solidFill>
                <a:latin typeface="Calibri Light"/>
                <a:cs typeface="Calibri Light"/>
              </a:rPr>
              <a:t>ж</a:t>
            </a:r>
            <a:r>
              <a:rPr sz="20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н</a:t>
            </a:r>
            <a:r>
              <a:rPr sz="2000" b="0" spc="-30" dirty="0">
                <a:solidFill>
                  <a:srgbClr val="585858"/>
                </a:solidFill>
                <a:latin typeface="Calibri Light"/>
                <a:cs typeface="Calibri Light"/>
              </a:rPr>
              <a:t>ы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е</a:t>
            </a:r>
            <a:r>
              <a:rPr sz="2000" b="0" spc="-5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000" b="0" spc="-15" dirty="0">
                <a:solidFill>
                  <a:srgbClr val="585858"/>
                </a:solidFill>
                <a:latin typeface="Calibri Light"/>
                <a:cs typeface="Calibri Light"/>
              </a:rPr>
              <a:t>р</a:t>
            </a:r>
            <a:r>
              <a:rPr sz="20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а</a:t>
            </a:r>
            <a:r>
              <a:rPr sz="2000" b="0" spc="-15" dirty="0">
                <a:solidFill>
                  <a:srgbClr val="585858"/>
                </a:solidFill>
                <a:latin typeface="Calibri Light"/>
                <a:cs typeface="Calibri Light"/>
              </a:rPr>
              <a:t>бо</a:t>
            </a:r>
            <a:r>
              <a:rPr sz="20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т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ы</a:t>
            </a:r>
            <a:r>
              <a:rPr sz="2000" b="0" spc="-6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на</a:t>
            </a:r>
            <a:r>
              <a:rPr sz="2000" b="0" spc="-5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о</a:t>
            </a:r>
            <a:r>
              <a:rPr sz="2000" b="0" spc="-15" dirty="0">
                <a:solidFill>
                  <a:srgbClr val="585858"/>
                </a:solidFill>
                <a:latin typeface="Calibri Light"/>
                <a:cs typeface="Calibri Light"/>
              </a:rPr>
              <a:t>б</a:t>
            </a:r>
            <a:r>
              <a:rPr sz="2000" b="0" spc="-20" dirty="0">
                <a:solidFill>
                  <a:srgbClr val="585858"/>
                </a:solidFill>
                <a:latin typeface="Calibri Light"/>
                <a:cs typeface="Calibri Light"/>
              </a:rPr>
              <a:t>ъек</a:t>
            </a:r>
            <a:r>
              <a:rPr sz="20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т</a:t>
            </a:r>
            <a:r>
              <a:rPr sz="20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а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х</a:t>
            </a:r>
            <a:endParaRPr sz="2000">
              <a:latin typeface="Calibri Light"/>
              <a:cs typeface="Calibri Light"/>
            </a:endParaRPr>
          </a:p>
          <a:p>
            <a:pPr marL="12700">
              <a:lnSpc>
                <a:spcPts val="2280"/>
              </a:lnSpc>
            </a:pP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теплогенерации:</a:t>
            </a:r>
            <a:endParaRPr sz="200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750">
              <a:latin typeface="Times New Roman"/>
              <a:cs typeface="Times New Roman"/>
            </a:endParaRPr>
          </a:p>
          <a:p>
            <a:pPr marL="241300" marR="5080">
              <a:lnSpc>
                <a:spcPct val="131500"/>
              </a:lnSpc>
            </a:pP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Подготовительные работы, строительство здания котельной; Доставка оборудования до строительной площадки; Выполнение строительн</a:t>
            </a:r>
            <a:r>
              <a:rPr sz="2000" b="0" spc="-50" dirty="0">
                <a:solidFill>
                  <a:srgbClr val="585858"/>
                </a:solidFill>
                <a:latin typeface="Calibri Light"/>
                <a:cs typeface="Calibri Light"/>
              </a:rPr>
              <a:t>о</a:t>
            </a:r>
            <a:r>
              <a:rPr sz="3000" b="0" spc="-172" baseline="1388" dirty="0">
                <a:solidFill>
                  <a:srgbClr val="585858"/>
                </a:solidFill>
                <a:latin typeface="Calibri Light"/>
                <a:cs typeface="Calibri Light"/>
              </a:rPr>
              <a:t>-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монтажных работ;</a:t>
            </a:r>
            <a:endParaRPr sz="2000">
              <a:latin typeface="Calibri Light"/>
              <a:cs typeface="Calibri Light"/>
            </a:endParaRPr>
          </a:p>
          <a:p>
            <a:pPr marL="239395" indent="1270">
              <a:lnSpc>
                <a:spcPct val="100000"/>
              </a:lnSpc>
              <a:spcBef>
                <a:spcPts val="765"/>
              </a:spcBef>
            </a:pP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Выполнение</a:t>
            </a:r>
            <a:r>
              <a:rPr sz="2000" b="0" spc="-1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п</a:t>
            </a:r>
            <a:r>
              <a:rPr sz="2000" b="0" spc="5" dirty="0">
                <a:solidFill>
                  <a:srgbClr val="585858"/>
                </a:solidFill>
                <a:latin typeface="Calibri Light"/>
                <a:cs typeface="Calibri Light"/>
              </a:rPr>
              <a:t>у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ск</a:t>
            </a:r>
            <a:r>
              <a:rPr sz="2000" b="0" spc="10" dirty="0">
                <a:solidFill>
                  <a:srgbClr val="585858"/>
                </a:solidFill>
                <a:latin typeface="Calibri Light"/>
                <a:cs typeface="Calibri Light"/>
              </a:rPr>
              <a:t>о</a:t>
            </a:r>
            <a:r>
              <a:rPr sz="2000" b="0" spc="-5" dirty="0">
                <a:solidFill>
                  <a:srgbClr val="585858"/>
                </a:solidFill>
                <a:latin typeface="Calibri Light"/>
                <a:cs typeface="Calibri Light"/>
              </a:rPr>
              <a:t>-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нал</a:t>
            </a:r>
            <a:r>
              <a:rPr sz="2000" b="0" spc="5" dirty="0">
                <a:solidFill>
                  <a:srgbClr val="585858"/>
                </a:solidFill>
                <a:latin typeface="Calibri Light"/>
                <a:cs typeface="Calibri Light"/>
              </a:rPr>
              <a:t>а</a:t>
            </a:r>
            <a:r>
              <a:rPr sz="2000" b="0" spc="-15" dirty="0">
                <a:solidFill>
                  <a:srgbClr val="585858"/>
                </a:solidFill>
                <a:latin typeface="Calibri Light"/>
                <a:cs typeface="Calibri Light"/>
              </a:rPr>
              <a:t>д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оч</a:t>
            </a:r>
            <a:r>
              <a:rPr sz="20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н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ых</a:t>
            </a:r>
            <a:r>
              <a:rPr sz="2000" b="0" spc="-3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работ;</a:t>
            </a:r>
            <a:endParaRPr sz="2000">
              <a:latin typeface="Calibri Light"/>
              <a:cs typeface="Calibri Light"/>
            </a:endParaRPr>
          </a:p>
          <a:p>
            <a:pPr marL="239395" marR="1918970" indent="1270">
              <a:lnSpc>
                <a:spcPct val="72200"/>
              </a:lnSpc>
              <a:spcBef>
                <a:spcPts val="1425"/>
              </a:spcBef>
            </a:pP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Режимн</a:t>
            </a:r>
            <a:r>
              <a:rPr sz="2000" b="0" spc="-60" dirty="0">
                <a:solidFill>
                  <a:srgbClr val="585858"/>
                </a:solidFill>
                <a:latin typeface="Calibri Light"/>
                <a:cs typeface="Calibri Light"/>
              </a:rPr>
              <a:t>о</a:t>
            </a:r>
            <a:r>
              <a:rPr sz="3000" b="0" spc="-157" baseline="1388" dirty="0">
                <a:solidFill>
                  <a:srgbClr val="585858"/>
                </a:solidFill>
                <a:latin typeface="Calibri Light"/>
                <a:cs typeface="Calibri Light"/>
              </a:rPr>
              <a:t>-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наладочные испытания основных и вспомогательных систем;</a:t>
            </a:r>
            <a:endParaRPr sz="2000">
              <a:latin typeface="Calibri Light"/>
              <a:cs typeface="Calibri Light"/>
            </a:endParaRPr>
          </a:p>
          <a:p>
            <a:pPr marL="222250" marR="2278380">
              <a:lnSpc>
                <a:spcPts val="2160"/>
              </a:lnSpc>
              <a:spcBef>
                <a:spcPts val="844"/>
              </a:spcBef>
            </a:pP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Пе</a:t>
            </a:r>
            <a:r>
              <a:rPr sz="2000" b="0" spc="5" dirty="0">
                <a:solidFill>
                  <a:srgbClr val="585858"/>
                </a:solidFill>
                <a:latin typeface="Calibri Light"/>
                <a:cs typeface="Calibri Light"/>
              </a:rPr>
              <a:t>р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едача</a:t>
            </a:r>
            <a:r>
              <a:rPr sz="2000" b="0" spc="-4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объ</a:t>
            </a:r>
            <a:r>
              <a:rPr sz="2000" b="0" spc="10" dirty="0">
                <a:solidFill>
                  <a:srgbClr val="585858"/>
                </a:solidFill>
                <a:latin typeface="Calibri Light"/>
                <a:cs typeface="Calibri Light"/>
              </a:rPr>
              <a:t>е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к</a:t>
            </a:r>
            <a:r>
              <a:rPr sz="2000" b="0" spc="5" dirty="0">
                <a:solidFill>
                  <a:srgbClr val="585858"/>
                </a:solidFill>
                <a:latin typeface="Calibri Light"/>
                <a:cs typeface="Calibri Light"/>
              </a:rPr>
              <a:t>т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а</a:t>
            </a:r>
            <a:r>
              <a:rPr sz="2000" b="0" spc="-4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заказчику</a:t>
            </a:r>
            <a:r>
              <a:rPr sz="2000" b="0" spc="-4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и</a:t>
            </a:r>
            <a:r>
              <a:rPr sz="2000" b="0" spc="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обучение сотруднико</a:t>
            </a:r>
            <a:r>
              <a:rPr sz="2000" b="0" spc="5" dirty="0">
                <a:solidFill>
                  <a:srgbClr val="585858"/>
                </a:solidFill>
                <a:latin typeface="Calibri Light"/>
                <a:cs typeface="Calibri Light"/>
              </a:rPr>
              <a:t>в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.</a:t>
            </a:r>
            <a:endParaRPr sz="2000">
              <a:latin typeface="Calibri Light"/>
              <a:cs typeface="Calibri Light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502283" y="826439"/>
            <a:ext cx="4020019" cy="21317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968792" y="2641168"/>
            <a:ext cx="3884929" cy="1903730"/>
          </a:xfrm>
          <a:custGeom>
            <a:avLst/>
            <a:gdLst/>
            <a:ahLst/>
            <a:cxnLst/>
            <a:rect l="l" t="t" r="r" b="b"/>
            <a:pathLst>
              <a:path w="3884929" h="1903729">
                <a:moveTo>
                  <a:pt x="0" y="1903323"/>
                </a:moveTo>
                <a:lnTo>
                  <a:pt x="3884574" y="1903323"/>
                </a:lnTo>
                <a:lnTo>
                  <a:pt x="3884574" y="0"/>
                </a:lnTo>
                <a:lnTo>
                  <a:pt x="0" y="0"/>
                </a:lnTo>
                <a:lnTo>
                  <a:pt x="0" y="1903323"/>
                </a:lnTo>
                <a:close/>
              </a:path>
            </a:pathLst>
          </a:custGeom>
          <a:ln w="28956">
            <a:solidFill>
              <a:srgbClr val="9DC3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993011" y="2667152"/>
            <a:ext cx="3836136" cy="185134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842556" y="4100576"/>
            <a:ext cx="3523615" cy="2182495"/>
          </a:xfrm>
          <a:custGeom>
            <a:avLst/>
            <a:gdLst/>
            <a:ahLst/>
            <a:cxnLst/>
            <a:rect l="l" t="t" r="r" b="b"/>
            <a:pathLst>
              <a:path w="3523615" h="2182495">
                <a:moveTo>
                  <a:pt x="0" y="2182368"/>
                </a:moveTo>
                <a:lnTo>
                  <a:pt x="3523373" y="2182368"/>
                </a:lnTo>
                <a:lnTo>
                  <a:pt x="3523373" y="0"/>
                </a:lnTo>
                <a:lnTo>
                  <a:pt x="0" y="0"/>
                </a:lnTo>
                <a:lnTo>
                  <a:pt x="0" y="2182368"/>
                </a:lnTo>
                <a:close/>
              </a:path>
            </a:pathLst>
          </a:custGeom>
          <a:ln w="28956">
            <a:solidFill>
              <a:srgbClr val="9DC3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876415" y="4129059"/>
            <a:ext cx="3468382" cy="212539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015"/>
              </a:lnSpc>
            </a:pPr>
            <a:r>
              <a:rPr sz="4400" dirty="0">
                <a:latin typeface="Calibri Light"/>
                <a:cs typeface="Calibri Light"/>
              </a:rPr>
              <a:t>Системы промышленной</a:t>
            </a:r>
            <a:endParaRPr sz="4400">
              <a:latin typeface="Calibri Light"/>
              <a:cs typeface="Calibri Light"/>
            </a:endParaRPr>
          </a:p>
          <a:p>
            <a:pPr marL="12700">
              <a:lnSpc>
                <a:spcPts val="5015"/>
              </a:lnSpc>
            </a:pPr>
            <a:r>
              <a:rPr sz="4400" dirty="0">
                <a:latin typeface="Calibri Light"/>
                <a:cs typeface="Calibri Light"/>
              </a:rPr>
              <a:t>(бытовой) вентиляции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00595" y="3158235"/>
            <a:ext cx="178308" cy="1783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0595" y="3559047"/>
            <a:ext cx="178308" cy="1783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0595" y="3959859"/>
            <a:ext cx="178308" cy="1783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0595" y="4362196"/>
            <a:ext cx="178308" cy="1783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94245" y="4909058"/>
            <a:ext cx="178308" cy="1783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500366" y="3910584"/>
            <a:ext cx="4064635" cy="2182495"/>
          </a:xfrm>
          <a:custGeom>
            <a:avLst/>
            <a:gdLst/>
            <a:ahLst/>
            <a:cxnLst/>
            <a:rect l="l" t="t" r="r" b="b"/>
            <a:pathLst>
              <a:path w="4064634" h="2182495">
                <a:moveTo>
                  <a:pt x="0" y="2182368"/>
                </a:moveTo>
                <a:lnTo>
                  <a:pt x="4064508" y="2182368"/>
                </a:lnTo>
                <a:lnTo>
                  <a:pt x="4064508" y="0"/>
                </a:lnTo>
                <a:lnTo>
                  <a:pt x="0" y="0"/>
                </a:lnTo>
                <a:lnTo>
                  <a:pt x="0" y="2182368"/>
                </a:lnTo>
                <a:close/>
              </a:path>
            </a:pathLst>
          </a:custGeom>
          <a:ln w="28955">
            <a:solidFill>
              <a:srgbClr val="9DC3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88060" y="2062579"/>
            <a:ext cx="6882765" cy="3289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305">
              <a:lnSpc>
                <a:spcPts val="2280"/>
              </a:lnSpc>
            </a:pP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Монтаж, пуск</a:t>
            </a:r>
            <a:r>
              <a:rPr sz="2000" b="0" spc="-190" dirty="0">
                <a:solidFill>
                  <a:srgbClr val="585858"/>
                </a:solidFill>
                <a:latin typeface="Calibri Light"/>
                <a:cs typeface="Calibri Light"/>
              </a:rPr>
              <a:t>о</a:t>
            </a:r>
            <a:r>
              <a:rPr sz="3000" b="0" spc="37" baseline="1388" dirty="0">
                <a:solidFill>
                  <a:srgbClr val="585858"/>
                </a:solidFill>
                <a:latin typeface="Calibri Light"/>
                <a:cs typeface="Calibri Light"/>
              </a:rPr>
              <a:t>-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наладка и обслуживание</a:t>
            </a:r>
            <a:endParaRPr sz="2000">
              <a:latin typeface="Calibri Light"/>
              <a:cs typeface="Calibri Light"/>
            </a:endParaRPr>
          </a:p>
          <a:p>
            <a:pPr marL="241300" indent="-228600">
              <a:lnSpc>
                <a:spcPts val="2280"/>
              </a:lnSpc>
            </a:pP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систем промышленной (бытовой) вентиляции:</a:t>
            </a:r>
            <a:endParaRPr sz="200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 marL="241300">
              <a:lnSpc>
                <a:spcPct val="100000"/>
              </a:lnSpc>
              <a:spcBef>
                <a:spcPts val="1625"/>
              </a:spcBef>
            </a:pP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Поставка оборудования и материалов;</a:t>
            </a:r>
            <a:endParaRPr sz="2000">
              <a:latin typeface="Calibri Light"/>
              <a:cs typeface="Calibri Light"/>
            </a:endParaRPr>
          </a:p>
          <a:p>
            <a:pPr marL="241300">
              <a:lnSpc>
                <a:spcPct val="100000"/>
              </a:lnSpc>
              <a:spcBef>
                <a:spcPts val="755"/>
              </a:spcBef>
            </a:pP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Монтаж промышленных (бытовых) систем вентиляции;</a:t>
            </a:r>
            <a:endParaRPr sz="2000">
              <a:latin typeface="Calibri Light"/>
              <a:cs typeface="Calibri Light"/>
            </a:endParaRPr>
          </a:p>
          <a:p>
            <a:pPr marL="241300">
              <a:lnSpc>
                <a:spcPct val="100000"/>
              </a:lnSpc>
              <a:spcBef>
                <a:spcPts val="755"/>
              </a:spcBef>
            </a:pP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Пуск</a:t>
            </a:r>
            <a:r>
              <a:rPr sz="2000" b="0" spc="-150" dirty="0">
                <a:solidFill>
                  <a:srgbClr val="585858"/>
                </a:solidFill>
                <a:latin typeface="Calibri Light"/>
                <a:cs typeface="Calibri Light"/>
              </a:rPr>
              <a:t>о</a:t>
            </a:r>
            <a:r>
              <a:rPr sz="3000" b="0" spc="-22" baseline="-2777" dirty="0">
                <a:solidFill>
                  <a:srgbClr val="585858"/>
                </a:solidFill>
                <a:latin typeface="Calibri Light"/>
                <a:cs typeface="Calibri Light"/>
              </a:rPr>
              <a:t>-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наладка промышленных (бытовых) систем вентиляции;</a:t>
            </a:r>
            <a:endParaRPr sz="2000">
              <a:latin typeface="Calibri Light"/>
              <a:cs typeface="Calibri Light"/>
            </a:endParaRPr>
          </a:p>
          <a:p>
            <a:pPr marL="247650" marR="755015" indent="-6985">
              <a:lnSpc>
                <a:spcPct val="68300"/>
              </a:lnSpc>
              <a:spcBef>
                <a:spcPts val="1525"/>
              </a:spcBef>
            </a:pP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Техническое обслуживание и ремонт смонтированных систем вентиляции;</a:t>
            </a:r>
            <a:endParaRPr sz="2000">
              <a:latin typeface="Calibri Light"/>
              <a:cs typeface="Calibri Light"/>
            </a:endParaRPr>
          </a:p>
          <a:p>
            <a:pPr marL="234315" marR="695325">
              <a:lnSpc>
                <a:spcPct val="61700"/>
              </a:lnSpc>
              <a:spcBef>
                <a:spcPts val="1185"/>
              </a:spcBef>
            </a:pP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Паспортизация и режим наладка вновь монтируемых и существующих систем вентиляции;</a:t>
            </a:r>
            <a:endParaRPr sz="2000">
              <a:latin typeface="Calibri Light"/>
              <a:cs typeface="Calibri Light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522273" y="3932134"/>
            <a:ext cx="4020705" cy="21331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514831" y="825423"/>
            <a:ext cx="3989870" cy="21286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479030" y="800862"/>
            <a:ext cx="4064635" cy="2182495"/>
          </a:xfrm>
          <a:custGeom>
            <a:avLst/>
            <a:gdLst/>
            <a:ahLst/>
            <a:cxnLst/>
            <a:rect l="l" t="t" r="r" b="b"/>
            <a:pathLst>
              <a:path w="4064634" h="2182495">
                <a:moveTo>
                  <a:pt x="0" y="2182368"/>
                </a:moveTo>
                <a:lnTo>
                  <a:pt x="4064508" y="2182368"/>
                </a:lnTo>
                <a:lnTo>
                  <a:pt x="4064508" y="0"/>
                </a:lnTo>
                <a:lnTo>
                  <a:pt x="0" y="0"/>
                </a:lnTo>
                <a:lnTo>
                  <a:pt x="0" y="2182368"/>
                </a:lnTo>
                <a:close/>
              </a:path>
            </a:pathLst>
          </a:custGeom>
          <a:ln w="28956">
            <a:solidFill>
              <a:srgbClr val="9DC3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940357" y="2625407"/>
            <a:ext cx="4037952" cy="201867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942262" y="2642146"/>
            <a:ext cx="4064635" cy="1985645"/>
          </a:xfrm>
          <a:custGeom>
            <a:avLst/>
            <a:gdLst/>
            <a:ahLst/>
            <a:cxnLst/>
            <a:rect l="l" t="t" r="r" b="b"/>
            <a:pathLst>
              <a:path w="4064634" h="1985645">
                <a:moveTo>
                  <a:pt x="0" y="1985187"/>
                </a:moveTo>
                <a:lnTo>
                  <a:pt x="4064634" y="1985187"/>
                </a:lnTo>
                <a:lnTo>
                  <a:pt x="4064634" y="0"/>
                </a:lnTo>
                <a:lnTo>
                  <a:pt x="0" y="0"/>
                </a:lnTo>
                <a:lnTo>
                  <a:pt x="0" y="1985187"/>
                </a:lnTo>
                <a:close/>
              </a:path>
            </a:pathLst>
          </a:custGeom>
          <a:ln w="28956">
            <a:solidFill>
              <a:srgbClr val="9DC3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dirty="0">
                <a:latin typeface="Calibri Light"/>
                <a:cs typeface="Calibri Light"/>
              </a:rPr>
              <a:t>Системы поддержания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88060" y="1051941"/>
            <a:ext cx="6694170" cy="584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087A9C"/>
                </a:solidFill>
                <a:latin typeface="Calibri Light"/>
                <a:cs typeface="Calibri Light"/>
              </a:rPr>
              <a:t>комфортного микроклимата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479030" y="800862"/>
            <a:ext cx="4064635" cy="2182495"/>
          </a:xfrm>
          <a:custGeom>
            <a:avLst/>
            <a:gdLst/>
            <a:ahLst/>
            <a:cxnLst/>
            <a:rect l="l" t="t" r="r" b="b"/>
            <a:pathLst>
              <a:path w="4064634" h="2182495">
                <a:moveTo>
                  <a:pt x="0" y="2182368"/>
                </a:moveTo>
                <a:lnTo>
                  <a:pt x="4064508" y="2182368"/>
                </a:lnTo>
                <a:lnTo>
                  <a:pt x="4064508" y="0"/>
                </a:lnTo>
                <a:lnTo>
                  <a:pt x="0" y="0"/>
                </a:lnTo>
                <a:lnTo>
                  <a:pt x="0" y="2182368"/>
                </a:lnTo>
                <a:close/>
              </a:path>
            </a:pathLst>
          </a:custGeom>
          <a:ln w="28956">
            <a:solidFill>
              <a:srgbClr val="9DC3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3250" y="3352800"/>
            <a:ext cx="178308" cy="1783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3250" y="3753611"/>
            <a:ext cx="178308" cy="1783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90550" y="4294123"/>
            <a:ext cx="178308" cy="1783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12965" y="4937378"/>
            <a:ext cx="590359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Техническое обслуживание и ремонт смонтированных</a:t>
            </a:r>
            <a:endParaRPr sz="2000">
              <a:latin typeface="Calibri Light"/>
              <a:cs typeface="Calibri Light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96900" y="4963159"/>
            <a:ext cx="178308" cy="1783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90550" y="5510021"/>
            <a:ext cx="178308" cy="1783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88060" y="2054123"/>
            <a:ext cx="5484495" cy="2720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275"/>
              </a:lnSpc>
            </a:pP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Монтаж, пуск</a:t>
            </a:r>
            <a:r>
              <a:rPr sz="2000" b="0" spc="-95" dirty="0">
                <a:solidFill>
                  <a:srgbClr val="585858"/>
                </a:solidFill>
                <a:latin typeface="Calibri Light"/>
                <a:cs typeface="Calibri Light"/>
              </a:rPr>
              <a:t>о</a:t>
            </a:r>
            <a:r>
              <a:rPr sz="2000" b="0" spc="-70" dirty="0">
                <a:solidFill>
                  <a:srgbClr val="585858"/>
                </a:solidFill>
                <a:latin typeface="Calibri Light"/>
                <a:cs typeface="Calibri Light"/>
              </a:rPr>
              <a:t>-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наладка и обслуживание</a:t>
            </a:r>
            <a:endParaRPr sz="2000">
              <a:latin typeface="Calibri Light"/>
              <a:cs typeface="Calibri Light"/>
            </a:endParaRPr>
          </a:p>
          <a:p>
            <a:pPr marL="243840" indent="-231775">
              <a:lnSpc>
                <a:spcPts val="2275"/>
              </a:lnSpc>
            </a:pP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систем поддержания комфортного микроклимата:</a:t>
            </a:r>
            <a:endParaRPr sz="200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1"/>
              </a:spcBef>
            </a:pPr>
            <a:endParaRPr sz="2700">
              <a:latin typeface="Times New Roman"/>
              <a:cs typeface="Times New Roman"/>
            </a:endParaRPr>
          </a:p>
          <a:p>
            <a:pPr marL="231140" indent="12065">
              <a:lnSpc>
                <a:spcPct val="100000"/>
              </a:lnSpc>
            </a:pP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Поставка оборудования и материалов;</a:t>
            </a:r>
            <a:endParaRPr sz="2000">
              <a:latin typeface="Calibri Light"/>
              <a:cs typeface="Calibri Light"/>
            </a:endParaRPr>
          </a:p>
          <a:p>
            <a:pPr marL="231140" marR="611505" indent="12065">
              <a:lnSpc>
                <a:spcPct val="62500"/>
              </a:lnSpc>
              <a:spcBef>
                <a:spcPts val="1655"/>
              </a:spcBef>
            </a:pP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Монтаж промышленных (бытовых) систем поддержания комфортного микроклимата;</a:t>
            </a:r>
            <a:endParaRPr sz="2000">
              <a:latin typeface="Calibri Light"/>
              <a:cs typeface="Calibri Light"/>
            </a:endParaRPr>
          </a:p>
          <a:p>
            <a:pPr marL="229235" marR="5080" indent="1905">
              <a:lnSpc>
                <a:spcPct val="74100"/>
              </a:lnSpc>
              <a:spcBef>
                <a:spcPts val="975"/>
              </a:spcBef>
            </a:pP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Пуск</a:t>
            </a:r>
            <a:r>
              <a:rPr sz="2000" b="0" spc="-150" dirty="0">
                <a:solidFill>
                  <a:srgbClr val="585858"/>
                </a:solidFill>
                <a:latin typeface="Calibri Light"/>
                <a:cs typeface="Calibri Light"/>
              </a:rPr>
              <a:t>о</a:t>
            </a:r>
            <a:r>
              <a:rPr sz="3000" b="0" spc="-22" baseline="-2777" dirty="0">
                <a:solidFill>
                  <a:srgbClr val="585858"/>
                </a:solidFill>
                <a:latin typeface="Calibri Light"/>
                <a:cs typeface="Calibri Light"/>
              </a:rPr>
              <a:t>-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наладка промышленных (бытовых) систем поддержания комфортного микроклимата;</a:t>
            </a:r>
            <a:endParaRPr sz="2000">
              <a:latin typeface="Calibri Light"/>
              <a:cs typeface="Calibri Ligh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06260" y="5484495"/>
            <a:ext cx="5166360" cy="4686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61700"/>
              </a:lnSpc>
            </a:pP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Поставка и монтаж комплексов климатического и технологического холодоснабжения;</a:t>
            </a:r>
            <a:endParaRPr sz="2000">
              <a:latin typeface="Calibri Light"/>
              <a:cs typeface="Calibri Ligh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36382" y="5141946"/>
            <a:ext cx="465899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поддержания комфортного микроклимата;</a:t>
            </a:r>
            <a:endParaRPr sz="2000">
              <a:latin typeface="Calibri Light"/>
              <a:cs typeface="Calibri Light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517421" y="835812"/>
            <a:ext cx="3999915" cy="21231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605778" y="2801873"/>
            <a:ext cx="4079875" cy="1457325"/>
          </a:xfrm>
          <a:custGeom>
            <a:avLst/>
            <a:gdLst/>
            <a:ahLst/>
            <a:cxnLst/>
            <a:rect l="l" t="t" r="r" b="b"/>
            <a:pathLst>
              <a:path w="4079875" h="1457325">
                <a:moveTo>
                  <a:pt x="0" y="1456944"/>
                </a:moveTo>
                <a:lnTo>
                  <a:pt x="4079748" y="1456944"/>
                </a:lnTo>
                <a:lnTo>
                  <a:pt x="4079748" y="0"/>
                </a:lnTo>
                <a:lnTo>
                  <a:pt x="0" y="0"/>
                </a:lnTo>
                <a:lnTo>
                  <a:pt x="0" y="1456944"/>
                </a:lnTo>
                <a:close/>
              </a:path>
            </a:pathLst>
          </a:custGeom>
          <a:ln w="28955">
            <a:solidFill>
              <a:srgbClr val="9DC3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638721" y="2823578"/>
            <a:ext cx="4019969" cy="14089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475461" y="4129774"/>
            <a:ext cx="3992397" cy="210365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443216" y="4101084"/>
            <a:ext cx="4064635" cy="2182495"/>
          </a:xfrm>
          <a:custGeom>
            <a:avLst/>
            <a:gdLst/>
            <a:ahLst/>
            <a:cxnLst/>
            <a:rect l="l" t="t" r="r" b="b"/>
            <a:pathLst>
              <a:path w="4064634" h="2182495">
                <a:moveTo>
                  <a:pt x="0" y="2182368"/>
                </a:moveTo>
                <a:lnTo>
                  <a:pt x="4064508" y="2182368"/>
                </a:lnTo>
                <a:lnTo>
                  <a:pt x="4064508" y="0"/>
                </a:lnTo>
                <a:lnTo>
                  <a:pt x="0" y="0"/>
                </a:lnTo>
                <a:lnTo>
                  <a:pt x="0" y="2182368"/>
                </a:lnTo>
                <a:close/>
              </a:path>
            </a:pathLst>
          </a:custGeom>
          <a:ln w="28955">
            <a:solidFill>
              <a:srgbClr val="9DC3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015"/>
              </a:lnSpc>
            </a:pPr>
            <a:r>
              <a:rPr sz="4400" spc="-35" dirty="0"/>
              <a:t>С</a:t>
            </a:r>
            <a:r>
              <a:rPr sz="4400" spc="-25" dirty="0"/>
              <a:t>т</a:t>
            </a:r>
            <a:r>
              <a:rPr sz="4400" spc="-50" dirty="0"/>
              <a:t>р</a:t>
            </a:r>
            <a:r>
              <a:rPr sz="4400" spc="-40" dirty="0"/>
              <a:t>ои</a:t>
            </a:r>
            <a:r>
              <a:rPr sz="4400" spc="-25" dirty="0"/>
              <a:t>т</a:t>
            </a:r>
            <a:r>
              <a:rPr sz="4400" spc="-40" dirty="0"/>
              <a:t>е</a:t>
            </a:r>
            <a:r>
              <a:rPr sz="4400" spc="-50" dirty="0"/>
              <a:t>л</a:t>
            </a:r>
            <a:r>
              <a:rPr sz="4400" spc="-40" dirty="0"/>
              <a:t>ьн</a:t>
            </a:r>
            <a:r>
              <a:rPr sz="4400" spc="-35" dirty="0"/>
              <a:t>о</a:t>
            </a:r>
            <a:r>
              <a:rPr sz="4400" spc="-30" dirty="0">
                <a:latin typeface="Calibri Light"/>
                <a:cs typeface="Calibri Light"/>
              </a:rPr>
              <a:t>-</a:t>
            </a:r>
            <a:r>
              <a:rPr sz="4400" spc="-60" dirty="0"/>
              <a:t>м</a:t>
            </a:r>
            <a:r>
              <a:rPr sz="4400" spc="-40" dirty="0"/>
              <a:t>он</a:t>
            </a:r>
            <a:r>
              <a:rPr sz="4400" spc="-35" dirty="0"/>
              <a:t>т</a:t>
            </a:r>
            <a:r>
              <a:rPr sz="4400" spc="-50" dirty="0"/>
              <a:t>а</a:t>
            </a:r>
            <a:r>
              <a:rPr sz="4400" spc="-55" dirty="0"/>
              <a:t>ж</a:t>
            </a:r>
            <a:r>
              <a:rPr sz="4400" spc="-40" dirty="0"/>
              <a:t>на</a:t>
            </a:r>
            <a:r>
              <a:rPr sz="4400" dirty="0"/>
              <a:t>я</a:t>
            </a:r>
            <a:endParaRPr sz="4400">
              <a:latin typeface="Calibri Light"/>
              <a:cs typeface="Calibri Light"/>
            </a:endParaRPr>
          </a:p>
          <a:p>
            <a:pPr marL="12700">
              <a:lnSpc>
                <a:spcPts val="5015"/>
              </a:lnSpc>
            </a:pPr>
            <a:r>
              <a:rPr sz="4400" spc="-40" dirty="0"/>
              <a:t>д</a:t>
            </a:r>
            <a:r>
              <a:rPr sz="4400" spc="-30" dirty="0"/>
              <a:t>ея</a:t>
            </a:r>
            <a:r>
              <a:rPr sz="4400" spc="-35" dirty="0"/>
              <a:t>т</a:t>
            </a:r>
            <a:r>
              <a:rPr sz="4400" spc="-40" dirty="0"/>
              <a:t>ель</a:t>
            </a:r>
            <a:r>
              <a:rPr sz="4400" spc="-50" dirty="0"/>
              <a:t>н</a:t>
            </a:r>
            <a:r>
              <a:rPr sz="4400" spc="-40" dirty="0"/>
              <a:t>ос</a:t>
            </a:r>
            <a:r>
              <a:rPr sz="4400" spc="-25" dirty="0"/>
              <a:t>т</a:t>
            </a:r>
            <a:r>
              <a:rPr sz="4400" dirty="0"/>
              <a:t>ь</a:t>
            </a:r>
            <a:r>
              <a:rPr sz="4400" spc="-85" dirty="0"/>
              <a:t> </a:t>
            </a:r>
            <a:r>
              <a:rPr sz="4400" spc="-30" dirty="0"/>
              <a:t>ко</a:t>
            </a:r>
            <a:r>
              <a:rPr sz="4400" spc="-45" dirty="0"/>
              <a:t>м</a:t>
            </a:r>
            <a:r>
              <a:rPr sz="4400" spc="-40" dirty="0"/>
              <a:t>п</a:t>
            </a:r>
            <a:r>
              <a:rPr sz="4400" spc="-50" dirty="0"/>
              <a:t>а</a:t>
            </a:r>
            <a:r>
              <a:rPr sz="4400" spc="-40" dirty="0"/>
              <a:t>ни</a:t>
            </a:r>
            <a:r>
              <a:rPr sz="4400" dirty="0"/>
              <a:t>и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600595" y="2971292"/>
            <a:ext cx="178308" cy="1783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0595" y="3647947"/>
            <a:ext cx="178308" cy="1783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0595" y="4323079"/>
            <a:ext cx="178308" cy="1783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0595" y="4723891"/>
            <a:ext cx="178308" cy="1783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88060" y="2269870"/>
            <a:ext cx="5048250" cy="2983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280"/>
              </a:lnSpc>
            </a:pPr>
            <a:r>
              <a:rPr sz="20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Р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е</a:t>
            </a:r>
            <a:r>
              <a:rPr sz="2000" b="0" spc="-15" dirty="0">
                <a:solidFill>
                  <a:srgbClr val="585858"/>
                </a:solidFill>
                <a:latin typeface="Calibri Light"/>
                <a:cs typeface="Calibri Light"/>
              </a:rPr>
              <a:t>ко</a:t>
            </a:r>
            <a:r>
              <a:rPr sz="2000" b="0" spc="-30" dirty="0">
                <a:solidFill>
                  <a:srgbClr val="585858"/>
                </a:solidFill>
                <a:latin typeface="Calibri Light"/>
                <a:cs typeface="Calibri Light"/>
              </a:rPr>
              <a:t>н</a:t>
            </a:r>
            <a:r>
              <a:rPr sz="2000" b="0" spc="-15" dirty="0">
                <a:solidFill>
                  <a:srgbClr val="585858"/>
                </a:solidFill>
                <a:latin typeface="Calibri Light"/>
                <a:cs typeface="Calibri Light"/>
              </a:rPr>
              <a:t>с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т</a:t>
            </a:r>
            <a:r>
              <a:rPr sz="2000" b="0" spc="-30" dirty="0">
                <a:solidFill>
                  <a:srgbClr val="585858"/>
                </a:solidFill>
                <a:latin typeface="Calibri Light"/>
                <a:cs typeface="Calibri Light"/>
              </a:rPr>
              <a:t>р</a:t>
            </a:r>
            <a:r>
              <a:rPr sz="2000" b="0" spc="-20" dirty="0">
                <a:solidFill>
                  <a:srgbClr val="585858"/>
                </a:solidFill>
                <a:latin typeface="Calibri Light"/>
                <a:cs typeface="Calibri Light"/>
              </a:rPr>
              <a:t>ук</a:t>
            </a:r>
            <a:r>
              <a:rPr sz="2000" b="0" spc="-30" dirty="0">
                <a:solidFill>
                  <a:srgbClr val="585858"/>
                </a:solidFill>
                <a:latin typeface="Calibri Light"/>
                <a:cs typeface="Calibri Light"/>
              </a:rPr>
              <a:t>ц</a:t>
            </a:r>
            <a:r>
              <a:rPr sz="20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и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я</a:t>
            </a:r>
            <a:r>
              <a:rPr sz="2000" b="0" spc="-7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о</a:t>
            </a:r>
            <a:r>
              <a:rPr sz="2000" b="0" spc="-15" dirty="0">
                <a:solidFill>
                  <a:srgbClr val="585858"/>
                </a:solidFill>
                <a:latin typeface="Calibri Light"/>
                <a:cs typeface="Calibri Light"/>
              </a:rPr>
              <a:t>б</a:t>
            </a:r>
            <a:r>
              <a:rPr sz="20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ъ</a:t>
            </a:r>
            <a:r>
              <a:rPr sz="20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ект</a:t>
            </a:r>
            <a:r>
              <a:rPr sz="2000" b="0" spc="-15" dirty="0">
                <a:solidFill>
                  <a:srgbClr val="585858"/>
                </a:solidFill>
                <a:latin typeface="Calibri Light"/>
                <a:cs typeface="Calibri Light"/>
              </a:rPr>
              <a:t>о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в</a:t>
            </a:r>
            <a:r>
              <a:rPr sz="2000" b="0" spc="-6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э</a:t>
            </a:r>
            <a:r>
              <a:rPr sz="2000" b="0" spc="-15" dirty="0">
                <a:solidFill>
                  <a:srgbClr val="585858"/>
                </a:solidFill>
                <a:latin typeface="Calibri Light"/>
                <a:cs typeface="Calibri Light"/>
              </a:rPr>
              <a:t>л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е</a:t>
            </a:r>
            <a:r>
              <a:rPr sz="2000" b="0" spc="-15" dirty="0">
                <a:solidFill>
                  <a:srgbClr val="585858"/>
                </a:solidFill>
                <a:latin typeface="Calibri Light"/>
                <a:cs typeface="Calibri Light"/>
              </a:rPr>
              <a:t>к</a:t>
            </a:r>
            <a:r>
              <a:rPr sz="2000" b="0" spc="-20" dirty="0">
                <a:solidFill>
                  <a:srgbClr val="585858"/>
                </a:solidFill>
                <a:latin typeface="Calibri Light"/>
                <a:cs typeface="Calibri Light"/>
              </a:rPr>
              <a:t>т</a:t>
            </a:r>
            <a:r>
              <a:rPr sz="2000" b="0" spc="-25" dirty="0">
                <a:solidFill>
                  <a:srgbClr val="585858"/>
                </a:solidFill>
                <a:latin typeface="Calibri Light"/>
                <a:cs typeface="Calibri Light"/>
              </a:rPr>
              <a:t>р</a:t>
            </a:r>
            <a:r>
              <a:rPr sz="2000" b="0" spc="-15" dirty="0">
                <a:solidFill>
                  <a:srgbClr val="585858"/>
                </a:solidFill>
                <a:latin typeface="Calibri Light"/>
                <a:cs typeface="Calibri Light"/>
              </a:rPr>
              <a:t>ос</a:t>
            </a:r>
            <a:r>
              <a:rPr sz="20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е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т</a:t>
            </a:r>
            <a:r>
              <a:rPr sz="2000" b="0" spc="-25" dirty="0">
                <a:solidFill>
                  <a:srgbClr val="585858"/>
                </a:solidFill>
                <a:latin typeface="Calibri Light"/>
                <a:cs typeface="Calibri Light"/>
              </a:rPr>
              <a:t>е</a:t>
            </a:r>
            <a:r>
              <a:rPr sz="20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в</a:t>
            </a:r>
            <a:r>
              <a:rPr sz="2000" b="0" spc="-25" dirty="0">
                <a:solidFill>
                  <a:srgbClr val="585858"/>
                </a:solidFill>
                <a:latin typeface="Calibri Light"/>
                <a:cs typeface="Calibri Light"/>
              </a:rPr>
              <a:t>о</a:t>
            </a:r>
            <a:r>
              <a:rPr sz="2000" b="0" spc="-15" dirty="0">
                <a:solidFill>
                  <a:srgbClr val="585858"/>
                </a:solidFill>
                <a:latin typeface="Calibri Light"/>
                <a:cs typeface="Calibri Light"/>
              </a:rPr>
              <a:t>г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о</a:t>
            </a:r>
            <a:endParaRPr sz="2000">
              <a:latin typeface="Calibri Light"/>
              <a:cs typeface="Calibri Light"/>
            </a:endParaRPr>
          </a:p>
          <a:p>
            <a:pPr marL="12700">
              <a:lnSpc>
                <a:spcPts val="2280"/>
              </a:lnSpc>
            </a:pP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хо</a:t>
            </a:r>
            <a:r>
              <a:rPr sz="2000" b="0" spc="-15" dirty="0">
                <a:solidFill>
                  <a:srgbClr val="585858"/>
                </a:solidFill>
                <a:latin typeface="Calibri Light"/>
                <a:cs typeface="Calibri Light"/>
              </a:rPr>
              <a:t>з</a:t>
            </a:r>
            <a:r>
              <a:rPr sz="2000" b="0" spc="-25" dirty="0">
                <a:solidFill>
                  <a:srgbClr val="585858"/>
                </a:solidFill>
                <a:latin typeface="Calibri Light"/>
                <a:cs typeface="Calibri Light"/>
              </a:rPr>
              <a:t>я</a:t>
            </a:r>
            <a:r>
              <a:rPr sz="2000" b="0" spc="-35" dirty="0">
                <a:solidFill>
                  <a:srgbClr val="585858"/>
                </a:solidFill>
                <a:latin typeface="Calibri Light"/>
                <a:cs typeface="Calibri Light"/>
              </a:rPr>
              <a:t>й</a:t>
            </a:r>
            <a:r>
              <a:rPr sz="2000" b="0" spc="-15" dirty="0">
                <a:solidFill>
                  <a:srgbClr val="585858"/>
                </a:solidFill>
                <a:latin typeface="Calibri Light"/>
                <a:cs typeface="Calibri Light"/>
              </a:rPr>
              <a:t>с</a:t>
            </a:r>
            <a:r>
              <a:rPr sz="20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т</a:t>
            </a:r>
            <a:r>
              <a:rPr sz="20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ва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:</a:t>
            </a:r>
            <a:endParaRPr sz="2000">
              <a:latin typeface="Calibri Light"/>
              <a:cs typeface="Calibri Light"/>
            </a:endParaRPr>
          </a:p>
          <a:p>
            <a:pPr marL="241300" marR="1018540">
              <a:lnSpc>
                <a:spcPts val="2160"/>
              </a:lnSpc>
              <a:spcBef>
                <a:spcPts val="1030"/>
              </a:spcBef>
            </a:pP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Зам</a:t>
            </a:r>
            <a:r>
              <a:rPr sz="2000" b="0" spc="10" dirty="0">
                <a:solidFill>
                  <a:srgbClr val="585858"/>
                </a:solidFill>
                <a:latin typeface="Calibri Light"/>
                <a:cs typeface="Calibri Light"/>
              </a:rPr>
              <a:t>е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на</a:t>
            </a:r>
            <a:r>
              <a:rPr sz="2000" b="0" spc="-3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ус</a:t>
            </a:r>
            <a:r>
              <a:rPr sz="2000" b="0" spc="5" dirty="0">
                <a:solidFill>
                  <a:srgbClr val="585858"/>
                </a:solidFill>
                <a:latin typeface="Calibri Light"/>
                <a:cs typeface="Calibri Light"/>
              </a:rPr>
              <a:t>т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аре</a:t>
            </a:r>
            <a:r>
              <a:rPr sz="20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в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ш</a:t>
            </a:r>
            <a:r>
              <a:rPr sz="2000" b="0" spc="10" dirty="0">
                <a:solidFill>
                  <a:srgbClr val="585858"/>
                </a:solidFill>
                <a:latin typeface="Calibri Light"/>
                <a:cs typeface="Calibri Light"/>
              </a:rPr>
              <a:t>е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го</a:t>
            </a:r>
            <a:r>
              <a:rPr sz="2000" b="0" spc="-4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оборудов</a:t>
            </a:r>
            <a:r>
              <a:rPr sz="20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а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ния (вы</a:t>
            </a:r>
            <a:r>
              <a:rPr sz="2000" b="0" spc="5" dirty="0">
                <a:solidFill>
                  <a:srgbClr val="585858"/>
                </a:solidFill>
                <a:latin typeface="Calibri Light"/>
                <a:cs typeface="Calibri Light"/>
              </a:rPr>
              <a:t>ш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едш</a:t>
            </a:r>
            <a:r>
              <a:rPr sz="2000" b="0" spc="5" dirty="0">
                <a:solidFill>
                  <a:srgbClr val="585858"/>
                </a:solidFill>
                <a:latin typeface="Calibri Light"/>
                <a:cs typeface="Calibri Light"/>
              </a:rPr>
              <a:t>е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го</a:t>
            </a:r>
            <a:r>
              <a:rPr sz="2000" b="0" spc="-4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из</a:t>
            </a:r>
            <a:r>
              <a:rPr sz="2000" b="0" spc="-1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строя);</a:t>
            </a:r>
            <a:endParaRPr sz="2000">
              <a:latin typeface="Calibri Light"/>
              <a:cs typeface="Calibri Light"/>
            </a:endParaRPr>
          </a:p>
          <a:p>
            <a:pPr marL="241300">
              <a:lnSpc>
                <a:spcPts val="2280"/>
              </a:lnSpc>
              <a:spcBef>
                <a:spcPts val="735"/>
              </a:spcBef>
            </a:pP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Ув</a:t>
            </a:r>
            <a:r>
              <a:rPr sz="2000" b="0" spc="5" dirty="0">
                <a:solidFill>
                  <a:srgbClr val="585858"/>
                </a:solidFill>
                <a:latin typeface="Calibri Light"/>
                <a:cs typeface="Calibri Light"/>
              </a:rPr>
              <a:t>е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л</a:t>
            </a:r>
            <a:r>
              <a:rPr sz="2000" b="0" spc="5" dirty="0">
                <a:solidFill>
                  <a:srgbClr val="585858"/>
                </a:solidFill>
                <a:latin typeface="Calibri Light"/>
                <a:cs typeface="Calibri Light"/>
              </a:rPr>
              <a:t>и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чение</a:t>
            </a:r>
            <a:r>
              <a:rPr sz="2000" b="0" spc="-4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ус</a:t>
            </a:r>
            <a:r>
              <a:rPr sz="2000" b="0" spc="5" dirty="0">
                <a:solidFill>
                  <a:srgbClr val="585858"/>
                </a:solidFill>
                <a:latin typeface="Calibri Light"/>
                <a:cs typeface="Calibri Light"/>
              </a:rPr>
              <a:t>т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анов</a:t>
            </a:r>
            <a:r>
              <a:rPr sz="2000" b="0" spc="5" dirty="0">
                <a:solidFill>
                  <a:srgbClr val="585858"/>
                </a:solidFill>
                <a:latin typeface="Calibri Light"/>
                <a:cs typeface="Calibri Light"/>
              </a:rPr>
              <a:t>л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е</a:t>
            </a:r>
            <a:r>
              <a:rPr sz="20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н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ной</a:t>
            </a:r>
            <a:r>
              <a:rPr sz="2000" b="0" spc="-3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мощности</a:t>
            </a:r>
            <a:endParaRPr sz="2000">
              <a:latin typeface="Calibri Light"/>
              <a:cs typeface="Calibri Light"/>
            </a:endParaRPr>
          </a:p>
          <a:p>
            <a:pPr marL="241300">
              <a:lnSpc>
                <a:spcPts val="2280"/>
              </a:lnSpc>
            </a:pP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транс</a:t>
            </a:r>
            <a:r>
              <a:rPr sz="20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ф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орма</a:t>
            </a:r>
            <a:r>
              <a:rPr sz="2000" b="0" spc="-15" dirty="0">
                <a:solidFill>
                  <a:srgbClr val="585858"/>
                </a:solidFill>
                <a:latin typeface="Calibri Light"/>
                <a:cs typeface="Calibri Light"/>
              </a:rPr>
              <a:t>т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о</a:t>
            </a:r>
            <a:r>
              <a:rPr sz="2000" b="0" spc="-15" dirty="0">
                <a:solidFill>
                  <a:srgbClr val="585858"/>
                </a:solidFill>
                <a:latin typeface="Calibri Light"/>
                <a:cs typeface="Calibri Light"/>
              </a:rPr>
              <a:t>р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н</a:t>
            </a:r>
            <a:r>
              <a:rPr sz="20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ы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х</a:t>
            </a:r>
            <a:r>
              <a:rPr sz="2000" b="0" spc="-2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подст</a:t>
            </a:r>
            <a:r>
              <a:rPr sz="2000" b="0" spc="5" dirty="0">
                <a:solidFill>
                  <a:srgbClr val="585858"/>
                </a:solidFill>
                <a:latin typeface="Calibri Light"/>
                <a:cs typeface="Calibri Light"/>
              </a:rPr>
              <a:t>а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нц</a:t>
            </a:r>
            <a:r>
              <a:rPr sz="20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и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й;</a:t>
            </a:r>
            <a:endParaRPr sz="2000">
              <a:latin typeface="Calibri Light"/>
              <a:cs typeface="Calibri Light"/>
            </a:endParaRPr>
          </a:p>
          <a:p>
            <a:pPr marL="241300" marR="5080">
              <a:lnSpc>
                <a:spcPct val="131500"/>
              </a:lnSpc>
            </a:pP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Ув</a:t>
            </a:r>
            <a:r>
              <a:rPr sz="2000" b="0" spc="5" dirty="0">
                <a:solidFill>
                  <a:srgbClr val="585858"/>
                </a:solidFill>
                <a:latin typeface="Calibri Light"/>
                <a:cs typeface="Calibri Light"/>
              </a:rPr>
              <a:t>е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л</a:t>
            </a:r>
            <a:r>
              <a:rPr sz="2000" b="0" spc="5" dirty="0">
                <a:solidFill>
                  <a:srgbClr val="585858"/>
                </a:solidFill>
                <a:latin typeface="Calibri Light"/>
                <a:cs typeface="Calibri Light"/>
              </a:rPr>
              <a:t>и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чение</a:t>
            </a:r>
            <a:r>
              <a:rPr sz="2000" b="0" spc="-4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про</a:t>
            </a:r>
            <a:r>
              <a:rPr sz="2000" b="0" spc="5" dirty="0">
                <a:solidFill>
                  <a:srgbClr val="585858"/>
                </a:solidFill>
                <a:latin typeface="Calibri Light"/>
                <a:cs typeface="Calibri Light"/>
              </a:rPr>
              <a:t>п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ус</a:t>
            </a:r>
            <a:r>
              <a:rPr sz="2000" b="0" spc="5" dirty="0">
                <a:solidFill>
                  <a:srgbClr val="585858"/>
                </a:solidFill>
                <a:latin typeface="Calibri Light"/>
                <a:cs typeface="Calibri Light"/>
              </a:rPr>
              <a:t>к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ной</a:t>
            </a:r>
            <a:r>
              <a:rPr sz="2000" b="0" spc="-3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способности</a:t>
            </a:r>
            <a:r>
              <a:rPr sz="2000" b="0" spc="-4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л</a:t>
            </a:r>
            <a:r>
              <a:rPr sz="2000" b="0" spc="5" dirty="0">
                <a:solidFill>
                  <a:srgbClr val="585858"/>
                </a:solidFill>
                <a:latin typeface="Calibri Light"/>
                <a:cs typeface="Calibri Light"/>
              </a:rPr>
              <a:t>и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ний; Модерниз</a:t>
            </a:r>
            <a:r>
              <a:rPr sz="20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а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ц</a:t>
            </a:r>
            <a:r>
              <a:rPr sz="2000" b="0" spc="5" dirty="0">
                <a:solidFill>
                  <a:srgbClr val="585858"/>
                </a:solidFill>
                <a:latin typeface="Calibri Light"/>
                <a:cs typeface="Calibri Light"/>
              </a:rPr>
              <a:t>и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я</a:t>
            </a:r>
            <a:r>
              <a:rPr sz="2000" b="0" spc="-4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де</a:t>
            </a:r>
            <a:r>
              <a:rPr sz="2000" b="0" spc="5" dirty="0">
                <a:solidFill>
                  <a:srgbClr val="585858"/>
                </a:solidFill>
                <a:latin typeface="Calibri Light"/>
                <a:cs typeface="Calibri Light"/>
              </a:rPr>
              <a:t>й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ств</a:t>
            </a:r>
            <a:r>
              <a:rPr sz="2000" b="0" spc="5" dirty="0">
                <a:solidFill>
                  <a:srgbClr val="585858"/>
                </a:solidFill>
                <a:latin typeface="Calibri Light"/>
                <a:cs typeface="Calibri Light"/>
              </a:rPr>
              <a:t>у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ющ</a:t>
            </a:r>
            <a:r>
              <a:rPr sz="20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и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х</a:t>
            </a:r>
            <a:r>
              <a:rPr sz="2000" b="0" spc="-4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объ</a:t>
            </a:r>
            <a:r>
              <a:rPr sz="2000" b="0" spc="10" dirty="0">
                <a:solidFill>
                  <a:srgbClr val="585858"/>
                </a:solidFill>
                <a:latin typeface="Calibri Light"/>
                <a:cs typeface="Calibri Light"/>
              </a:rPr>
              <a:t>е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к</a:t>
            </a:r>
            <a:r>
              <a:rPr sz="2000" b="0" spc="5" dirty="0">
                <a:solidFill>
                  <a:srgbClr val="585858"/>
                </a:solidFill>
                <a:latin typeface="Calibri Light"/>
                <a:cs typeface="Calibri Light"/>
              </a:rPr>
              <a:t>т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ов</a:t>
            </a:r>
            <a:endParaRPr sz="2000">
              <a:latin typeface="Calibri Light"/>
              <a:cs typeface="Calibri Light"/>
            </a:endParaRPr>
          </a:p>
          <a:p>
            <a:pPr marL="241300">
              <a:lnSpc>
                <a:spcPts val="2160"/>
              </a:lnSpc>
            </a:pP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(возможно</a:t>
            </a:r>
            <a:r>
              <a:rPr sz="2000" b="0" spc="-5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без</a:t>
            </a:r>
            <a:r>
              <a:rPr sz="2000" b="0" spc="-2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остан</a:t>
            </a:r>
            <a:r>
              <a:rPr sz="20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о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вки</a:t>
            </a:r>
            <a:r>
              <a:rPr sz="2000" b="0" spc="-4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произво</a:t>
            </a:r>
            <a:r>
              <a:rPr sz="20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д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ств</a:t>
            </a:r>
            <a:r>
              <a:rPr sz="2000" b="0" spc="-15" dirty="0">
                <a:solidFill>
                  <a:srgbClr val="585858"/>
                </a:solidFill>
                <a:latin typeface="Calibri Light"/>
                <a:cs typeface="Calibri Light"/>
              </a:rPr>
              <a:t>а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).</a:t>
            </a:r>
            <a:endParaRPr sz="2000">
              <a:latin typeface="Calibri Light"/>
              <a:cs typeface="Calibri Ligh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931534" y="3373628"/>
            <a:ext cx="178308" cy="1783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931534" y="3774440"/>
            <a:ext cx="178308" cy="1783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931534" y="4175252"/>
            <a:ext cx="178308" cy="1783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931534" y="4577588"/>
            <a:ext cx="178308" cy="1783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919596" y="2269870"/>
            <a:ext cx="5097145" cy="2962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280"/>
              </a:lnSpc>
            </a:pP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С</a:t>
            </a:r>
            <a:r>
              <a:rPr sz="20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тр</a:t>
            </a:r>
            <a:r>
              <a:rPr sz="2000" b="0" spc="-15" dirty="0">
                <a:solidFill>
                  <a:srgbClr val="585858"/>
                </a:solidFill>
                <a:latin typeface="Calibri Light"/>
                <a:cs typeface="Calibri Light"/>
              </a:rPr>
              <a:t>о</a:t>
            </a:r>
            <a:r>
              <a:rPr sz="2000" b="0" spc="-35" dirty="0">
                <a:solidFill>
                  <a:srgbClr val="585858"/>
                </a:solidFill>
                <a:latin typeface="Calibri Light"/>
                <a:cs typeface="Calibri Light"/>
              </a:rPr>
              <a:t>и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т</a:t>
            </a:r>
            <a:r>
              <a:rPr sz="2000" b="0" spc="-25" dirty="0">
                <a:solidFill>
                  <a:srgbClr val="585858"/>
                </a:solidFill>
                <a:latin typeface="Calibri Light"/>
                <a:cs typeface="Calibri Light"/>
              </a:rPr>
              <a:t>е</a:t>
            </a:r>
            <a:r>
              <a:rPr sz="20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л</a:t>
            </a:r>
            <a:r>
              <a:rPr sz="2000" b="0" spc="-15" dirty="0">
                <a:solidFill>
                  <a:srgbClr val="585858"/>
                </a:solidFill>
                <a:latin typeface="Calibri Light"/>
                <a:cs typeface="Calibri Light"/>
              </a:rPr>
              <a:t>ьс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т</a:t>
            </a:r>
            <a:r>
              <a:rPr sz="2000" b="0" spc="-30" dirty="0">
                <a:solidFill>
                  <a:srgbClr val="585858"/>
                </a:solidFill>
                <a:latin typeface="Calibri Light"/>
                <a:cs typeface="Calibri Light"/>
              </a:rPr>
              <a:t>в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о</a:t>
            </a:r>
            <a:r>
              <a:rPr sz="2000" b="0" spc="-6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но</a:t>
            </a:r>
            <a:r>
              <a:rPr sz="2000" b="0" spc="-25" dirty="0">
                <a:solidFill>
                  <a:srgbClr val="585858"/>
                </a:solidFill>
                <a:latin typeface="Calibri Light"/>
                <a:cs typeface="Calibri Light"/>
              </a:rPr>
              <a:t>вы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х</a:t>
            </a:r>
            <a:r>
              <a:rPr sz="2000" b="0" spc="-5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о</a:t>
            </a:r>
            <a:r>
              <a:rPr sz="2000" b="0" spc="-15" dirty="0">
                <a:solidFill>
                  <a:srgbClr val="585858"/>
                </a:solidFill>
                <a:latin typeface="Calibri Light"/>
                <a:cs typeface="Calibri Light"/>
              </a:rPr>
              <a:t>б</a:t>
            </a:r>
            <a:r>
              <a:rPr sz="20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ъ</a:t>
            </a:r>
            <a:r>
              <a:rPr sz="20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ект</a:t>
            </a:r>
            <a:r>
              <a:rPr sz="2000" b="0" spc="-15" dirty="0">
                <a:solidFill>
                  <a:srgbClr val="585858"/>
                </a:solidFill>
                <a:latin typeface="Calibri Light"/>
                <a:cs typeface="Calibri Light"/>
              </a:rPr>
              <a:t>о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в</a:t>
            </a:r>
            <a:r>
              <a:rPr sz="2000" b="0" spc="-6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э</a:t>
            </a:r>
            <a:r>
              <a:rPr sz="2000" b="0" spc="-15" dirty="0">
                <a:solidFill>
                  <a:srgbClr val="585858"/>
                </a:solidFill>
                <a:latin typeface="Calibri Light"/>
                <a:cs typeface="Calibri Light"/>
              </a:rPr>
              <a:t>л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е</a:t>
            </a:r>
            <a:r>
              <a:rPr sz="2000" b="0" spc="-15" dirty="0">
                <a:solidFill>
                  <a:srgbClr val="585858"/>
                </a:solidFill>
                <a:latin typeface="Calibri Light"/>
                <a:cs typeface="Calibri Light"/>
              </a:rPr>
              <a:t>к</a:t>
            </a:r>
            <a:r>
              <a:rPr sz="2000" b="0" spc="-20" dirty="0">
                <a:solidFill>
                  <a:srgbClr val="585858"/>
                </a:solidFill>
                <a:latin typeface="Calibri Light"/>
                <a:cs typeface="Calibri Light"/>
              </a:rPr>
              <a:t>т</a:t>
            </a:r>
            <a:r>
              <a:rPr sz="2000" b="0" spc="-25" dirty="0">
                <a:solidFill>
                  <a:srgbClr val="585858"/>
                </a:solidFill>
                <a:latin typeface="Calibri Light"/>
                <a:cs typeface="Calibri Light"/>
              </a:rPr>
              <a:t>р</a:t>
            </a:r>
            <a:r>
              <a:rPr sz="2000" b="0" spc="-15" dirty="0">
                <a:solidFill>
                  <a:srgbClr val="585858"/>
                </a:solidFill>
                <a:latin typeface="Calibri Light"/>
                <a:cs typeface="Calibri Light"/>
              </a:rPr>
              <a:t>ос</a:t>
            </a:r>
            <a:r>
              <a:rPr sz="20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е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т</a:t>
            </a:r>
            <a:r>
              <a:rPr sz="2000" b="0" spc="-25" dirty="0">
                <a:solidFill>
                  <a:srgbClr val="585858"/>
                </a:solidFill>
                <a:latin typeface="Calibri Light"/>
                <a:cs typeface="Calibri Light"/>
              </a:rPr>
              <a:t>е</a:t>
            </a:r>
            <a:r>
              <a:rPr sz="20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в</a:t>
            </a:r>
            <a:r>
              <a:rPr sz="2000" b="0" spc="-25" dirty="0">
                <a:solidFill>
                  <a:srgbClr val="585858"/>
                </a:solidFill>
                <a:latin typeface="Calibri Light"/>
                <a:cs typeface="Calibri Light"/>
              </a:rPr>
              <a:t>о</a:t>
            </a:r>
            <a:r>
              <a:rPr sz="2000" b="0" spc="-15" dirty="0">
                <a:solidFill>
                  <a:srgbClr val="585858"/>
                </a:solidFill>
                <a:latin typeface="Calibri Light"/>
                <a:cs typeface="Calibri Light"/>
              </a:rPr>
              <a:t>г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о</a:t>
            </a:r>
            <a:endParaRPr sz="2000">
              <a:latin typeface="Calibri Light"/>
              <a:cs typeface="Calibri Light"/>
            </a:endParaRPr>
          </a:p>
          <a:p>
            <a:pPr marL="12700">
              <a:lnSpc>
                <a:spcPts val="2280"/>
              </a:lnSpc>
            </a:pP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хо</a:t>
            </a:r>
            <a:r>
              <a:rPr sz="2000" b="0" spc="-15" dirty="0">
                <a:solidFill>
                  <a:srgbClr val="585858"/>
                </a:solidFill>
                <a:latin typeface="Calibri Light"/>
                <a:cs typeface="Calibri Light"/>
              </a:rPr>
              <a:t>з</a:t>
            </a:r>
            <a:r>
              <a:rPr sz="2000" b="0" spc="-25" dirty="0">
                <a:solidFill>
                  <a:srgbClr val="585858"/>
                </a:solidFill>
                <a:latin typeface="Calibri Light"/>
                <a:cs typeface="Calibri Light"/>
              </a:rPr>
              <a:t>я</a:t>
            </a:r>
            <a:r>
              <a:rPr sz="2000" b="0" spc="-35" dirty="0">
                <a:solidFill>
                  <a:srgbClr val="585858"/>
                </a:solidFill>
                <a:latin typeface="Calibri Light"/>
                <a:cs typeface="Calibri Light"/>
              </a:rPr>
              <a:t>й</a:t>
            </a:r>
            <a:r>
              <a:rPr sz="2000" b="0" spc="-15" dirty="0">
                <a:solidFill>
                  <a:srgbClr val="585858"/>
                </a:solidFill>
                <a:latin typeface="Calibri Light"/>
                <a:cs typeface="Calibri Light"/>
              </a:rPr>
              <a:t>с</a:t>
            </a:r>
            <a:r>
              <a:rPr sz="20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т</a:t>
            </a:r>
            <a:r>
              <a:rPr sz="20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ва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:</a:t>
            </a:r>
            <a:endParaRPr sz="200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750">
              <a:latin typeface="Times New Roman"/>
              <a:cs typeface="Times New Roman"/>
            </a:endParaRPr>
          </a:p>
          <a:p>
            <a:pPr marL="241300" marR="1314450" algn="just">
              <a:lnSpc>
                <a:spcPct val="131600"/>
              </a:lnSpc>
            </a:pP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Тр</a:t>
            </a:r>
            <a:r>
              <a:rPr sz="2000" b="0" spc="5" dirty="0">
                <a:solidFill>
                  <a:srgbClr val="585858"/>
                </a:solidFill>
                <a:latin typeface="Calibri Light"/>
                <a:cs typeface="Calibri Light"/>
              </a:rPr>
              <a:t>а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нс</a:t>
            </a:r>
            <a:r>
              <a:rPr sz="20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ф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орма</a:t>
            </a:r>
            <a:r>
              <a:rPr sz="20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т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о</a:t>
            </a:r>
            <a:r>
              <a:rPr sz="20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р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ных</a:t>
            </a:r>
            <a:r>
              <a:rPr sz="2000" b="0" spc="-4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подс</a:t>
            </a:r>
            <a:r>
              <a:rPr sz="2000" b="0" spc="5" dirty="0">
                <a:solidFill>
                  <a:srgbClr val="585858"/>
                </a:solidFill>
                <a:latin typeface="Calibri Light"/>
                <a:cs typeface="Calibri Light"/>
              </a:rPr>
              <a:t>т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анц</a:t>
            </a:r>
            <a:r>
              <a:rPr sz="2000" b="0" spc="5" dirty="0">
                <a:solidFill>
                  <a:srgbClr val="585858"/>
                </a:solidFill>
                <a:latin typeface="Calibri Light"/>
                <a:cs typeface="Calibri Light"/>
              </a:rPr>
              <a:t>и</a:t>
            </a:r>
            <a:r>
              <a:rPr sz="20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й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; Распр</a:t>
            </a:r>
            <a:r>
              <a:rPr sz="20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е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д</a:t>
            </a:r>
            <a:r>
              <a:rPr sz="20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е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л</a:t>
            </a:r>
            <a:r>
              <a:rPr sz="20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и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тель</a:t>
            </a:r>
            <a:r>
              <a:rPr sz="20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н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ых</a:t>
            </a:r>
            <a:r>
              <a:rPr sz="2000" b="0" spc="-3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подст</a:t>
            </a:r>
            <a:r>
              <a:rPr sz="2000" b="0" spc="5" dirty="0">
                <a:solidFill>
                  <a:srgbClr val="585858"/>
                </a:solidFill>
                <a:latin typeface="Calibri Light"/>
                <a:cs typeface="Calibri Light"/>
              </a:rPr>
              <a:t>а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нц</a:t>
            </a:r>
            <a:r>
              <a:rPr sz="20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и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й; Воз</a:t>
            </a:r>
            <a:r>
              <a:rPr sz="20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д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у</a:t>
            </a:r>
            <a:r>
              <a:rPr sz="2000" b="0" spc="5" dirty="0">
                <a:solidFill>
                  <a:srgbClr val="585858"/>
                </a:solidFill>
                <a:latin typeface="Calibri Light"/>
                <a:cs typeface="Calibri Light"/>
              </a:rPr>
              <a:t>ш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ных</a:t>
            </a:r>
            <a:r>
              <a:rPr sz="2000" b="0" spc="-1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л</a:t>
            </a:r>
            <a:r>
              <a:rPr sz="2000" b="0" spc="5" dirty="0">
                <a:solidFill>
                  <a:srgbClr val="585858"/>
                </a:solidFill>
                <a:latin typeface="Calibri Light"/>
                <a:cs typeface="Calibri Light"/>
              </a:rPr>
              <a:t>и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ний;</a:t>
            </a:r>
            <a:endParaRPr sz="2000">
              <a:latin typeface="Calibri Light"/>
              <a:cs typeface="Calibri Light"/>
            </a:endParaRPr>
          </a:p>
          <a:p>
            <a:pPr marL="241300" algn="just">
              <a:lnSpc>
                <a:spcPct val="100000"/>
              </a:lnSpc>
              <a:spcBef>
                <a:spcPts val="765"/>
              </a:spcBef>
            </a:pP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Каб</a:t>
            </a:r>
            <a:r>
              <a:rPr sz="2000" b="0" spc="10" dirty="0">
                <a:solidFill>
                  <a:srgbClr val="585858"/>
                </a:solidFill>
                <a:latin typeface="Calibri Light"/>
                <a:cs typeface="Calibri Light"/>
              </a:rPr>
              <a:t>е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льных</a:t>
            </a:r>
            <a:r>
              <a:rPr sz="2000" b="0" spc="-3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л</a:t>
            </a:r>
            <a:r>
              <a:rPr sz="2000" b="0" spc="5" dirty="0">
                <a:solidFill>
                  <a:srgbClr val="585858"/>
                </a:solidFill>
                <a:latin typeface="Calibri Light"/>
                <a:cs typeface="Calibri Light"/>
              </a:rPr>
              <a:t>и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ний;</a:t>
            </a:r>
            <a:endParaRPr sz="2000">
              <a:latin typeface="Calibri Light"/>
              <a:cs typeface="Calibri Light"/>
            </a:endParaRPr>
          </a:p>
          <a:p>
            <a:pPr marL="241300" algn="just">
              <a:lnSpc>
                <a:spcPct val="100000"/>
              </a:lnSpc>
              <a:spcBef>
                <a:spcPts val="755"/>
              </a:spcBef>
            </a:pP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Элек</a:t>
            </a:r>
            <a:r>
              <a:rPr sz="2000" b="0" spc="5" dirty="0">
                <a:solidFill>
                  <a:srgbClr val="585858"/>
                </a:solidFill>
                <a:latin typeface="Calibri Light"/>
                <a:cs typeface="Calibri Light"/>
              </a:rPr>
              <a:t>т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рич</a:t>
            </a:r>
            <a:r>
              <a:rPr sz="20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е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ских</a:t>
            </a:r>
            <a:r>
              <a:rPr sz="2000" b="0" spc="-4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ст</a:t>
            </a:r>
            <a:r>
              <a:rPr sz="2000" b="0" spc="5" dirty="0">
                <a:solidFill>
                  <a:srgbClr val="585858"/>
                </a:solidFill>
                <a:latin typeface="Calibri Light"/>
                <a:cs typeface="Calibri Light"/>
              </a:rPr>
              <a:t>а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нций</a:t>
            </a:r>
            <a:r>
              <a:rPr sz="2000" b="0" spc="-3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на</a:t>
            </a:r>
            <a:r>
              <a:rPr sz="2000" b="0" spc="-1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базе</a:t>
            </a:r>
            <a:r>
              <a:rPr sz="2000" b="0" spc="-2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ПГУ</a:t>
            </a:r>
            <a:r>
              <a:rPr sz="2000" b="0" spc="-1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и </a:t>
            </a:r>
            <a:r>
              <a:rPr sz="2000" b="0" spc="5" dirty="0">
                <a:solidFill>
                  <a:srgbClr val="585858"/>
                </a:solidFill>
                <a:latin typeface="Calibri Light"/>
                <a:cs typeface="Calibri Light"/>
              </a:rPr>
              <a:t>Г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ПУ.</a:t>
            </a:r>
            <a:endParaRPr sz="2000">
              <a:latin typeface="Calibri Light"/>
              <a:cs typeface="Calibri Light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931534" y="4978400"/>
            <a:ext cx="178308" cy="1783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85904" cy="4876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16127" y="3334258"/>
            <a:ext cx="5570855" cy="1188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015"/>
              </a:lnSpc>
            </a:pPr>
            <a:r>
              <a:rPr sz="4400" b="0" spc="-40" dirty="0">
                <a:solidFill>
                  <a:srgbClr val="FFFFFF"/>
                </a:solidFill>
                <a:latin typeface="Calibri Light"/>
                <a:cs typeface="Calibri Light"/>
              </a:rPr>
              <a:t>На</a:t>
            </a:r>
            <a:r>
              <a:rPr sz="4400" b="0" spc="-25" dirty="0">
                <a:solidFill>
                  <a:srgbClr val="FFFFFF"/>
                </a:solidFill>
                <a:latin typeface="Calibri Light"/>
                <a:cs typeface="Calibri Light"/>
              </a:rPr>
              <a:t>у</a:t>
            </a:r>
            <a:r>
              <a:rPr sz="4400" b="0" spc="-40" dirty="0">
                <a:solidFill>
                  <a:srgbClr val="FFFFFF"/>
                </a:solidFill>
                <a:latin typeface="Calibri Light"/>
                <a:cs typeface="Calibri Light"/>
              </a:rPr>
              <a:t>ч</a:t>
            </a:r>
            <a:r>
              <a:rPr sz="4400" b="0" spc="-50" dirty="0">
                <a:solidFill>
                  <a:srgbClr val="FFFFFF"/>
                </a:solidFill>
                <a:latin typeface="Calibri Light"/>
                <a:cs typeface="Calibri Light"/>
              </a:rPr>
              <a:t>н</a:t>
            </a:r>
            <a:r>
              <a:rPr sz="4400" b="0" spc="-40" dirty="0">
                <a:solidFill>
                  <a:srgbClr val="FFFFFF"/>
                </a:solidFill>
                <a:latin typeface="Calibri Light"/>
                <a:cs typeface="Calibri Light"/>
              </a:rPr>
              <a:t>а</a:t>
            </a:r>
            <a:r>
              <a:rPr sz="4400" b="0" dirty="0">
                <a:solidFill>
                  <a:srgbClr val="FFFFFF"/>
                </a:solidFill>
                <a:latin typeface="Calibri Light"/>
                <a:cs typeface="Calibri Light"/>
              </a:rPr>
              <a:t>я</a:t>
            </a:r>
            <a:endParaRPr sz="4400">
              <a:latin typeface="Calibri Light"/>
              <a:cs typeface="Calibri Light"/>
            </a:endParaRPr>
          </a:p>
          <a:p>
            <a:pPr marL="12700">
              <a:lnSpc>
                <a:spcPts val="5015"/>
              </a:lnSpc>
            </a:pPr>
            <a:r>
              <a:rPr sz="4400" b="0" spc="-40" dirty="0">
                <a:solidFill>
                  <a:srgbClr val="FFFFFF"/>
                </a:solidFill>
                <a:latin typeface="Calibri Light"/>
                <a:cs typeface="Calibri Light"/>
              </a:rPr>
              <a:t>д</a:t>
            </a:r>
            <a:r>
              <a:rPr sz="4400" b="0" spc="-35" dirty="0">
                <a:solidFill>
                  <a:srgbClr val="FFFFFF"/>
                </a:solidFill>
                <a:latin typeface="Calibri Light"/>
                <a:cs typeface="Calibri Light"/>
              </a:rPr>
              <a:t>е</a:t>
            </a:r>
            <a:r>
              <a:rPr sz="4400" b="0" spc="-30" dirty="0">
                <a:solidFill>
                  <a:srgbClr val="FFFFFF"/>
                </a:solidFill>
                <a:latin typeface="Calibri Light"/>
                <a:cs typeface="Calibri Light"/>
              </a:rPr>
              <a:t>я</a:t>
            </a:r>
            <a:r>
              <a:rPr sz="4400" b="0" spc="-35" dirty="0">
                <a:solidFill>
                  <a:srgbClr val="FFFFFF"/>
                </a:solidFill>
                <a:latin typeface="Calibri Light"/>
                <a:cs typeface="Calibri Light"/>
              </a:rPr>
              <a:t>т</a:t>
            </a:r>
            <a:r>
              <a:rPr sz="4400" b="0" spc="-40" dirty="0">
                <a:solidFill>
                  <a:srgbClr val="FFFFFF"/>
                </a:solidFill>
                <a:latin typeface="Calibri Light"/>
                <a:cs typeface="Calibri Light"/>
              </a:rPr>
              <a:t>ель</a:t>
            </a:r>
            <a:r>
              <a:rPr sz="4400" b="0" spc="-55" dirty="0">
                <a:solidFill>
                  <a:srgbClr val="FFFFFF"/>
                </a:solidFill>
                <a:latin typeface="Calibri Light"/>
                <a:cs typeface="Calibri Light"/>
              </a:rPr>
              <a:t>н</a:t>
            </a:r>
            <a:r>
              <a:rPr sz="4400" b="0" spc="-40" dirty="0">
                <a:solidFill>
                  <a:srgbClr val="FFFFFF"/>
                </a:solidFill>
                <a:latin typeface="Calibri Light"/>
                <a:cs typeface="Calibri Light"/>
              </a:rPr>
              <a:t>ос</a:t>
            </a:r>
            <a:r>
              <a:rPr sz="4400" b="0" spc="-25" dirty="0">
                <a:solidFill>
                  <a:srgbClr val="FFFFFF"/>
                </a:solidFill>
                <a:latin typeface="Calibri Light"/>
                <a:cs typeface="Calibri Light"/>
              </a:rPr>
              <a:t>т</a:t>
            </a:r>
            <a:r>
              <a:rPr sz="4400" b="0" dirty="0">
                <a:solidFill>
                  <a:srgbClr val="FFFFFF"/>
                </a:solidFill>
                <a:latin typeface="Calibri Light"/>
                <a:cs typeface="Calibri Light"/>
              </a:rPr>
              <a:t>ь</a:t>
            </a:r>
            <a:r>
              <a:rPr sz="4400" b="0" spc="-9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4400" b="0" spc="-30" dirty="0">
                <a:solidFill>
                  <a:srgbClr val="FFFFFF"/>
                </a:solidFill>
                <a:latin typeface="Calibri Light"/>
                <a:cs typeface="Calibri Light"/>
              </a:rPr>
              <a:t>ко</a:t>
            </a:r>
            <a:r>
              <a:rPr sz="4400" b="0" spc="-50" dirty="0">
                <a:solidFill>
                  <a:srgbClr val="FFFFFF"/>
                </a:solidFill>
                <a:latin typeface="Calibri Light"/>
                <a:cs typeface="Calibri Light"/>
              </a:rPr>
              <a:t>м</a:t>
            </a:r>
            <a:r>
              <a:rPr sz="4400" b="0" spc="-40" dirty="0">
                <a:solidFill>
                  <a:srgbClr val="FFFFFF"/>
                </a:solidFill>
                <a:latin typeface="Calibri Light"/>
                <a:cs typeface="Calibri Light"/>
              </a:rPr>
              <a:t>п</a:t>
            </a:r>
            <a:r>
              <a:rPr sz="4400" b="0" spc="-50" dirty="0">
                <a:solidFill>
                  <a:srgbClr val="FFFFFF"/>
                </a:solidFill>
                <a:latin typeface="Calibri Light"/>
                <a:cs typeface="Calibri Light"/>
              </a:rPr>
              <a:t>а</a:t>
            </a:r>
            <a:r>
              <a:rPr sz="4400" b="0" spc="-40" dirty="0">
                <a:solidFill>
                  <a:srgbClr val="FFFFFF"/>
                </a:solidFill>
                <a:latin typeface="Calibri Light"/>
                <a:cs typeface="Calibri Light"/>
              </a:rPr>
              <a:t>ни</a:t>
            </a:r>
            <a:r>
              <a:rPr sz="4400" b="0" dirty="0">
                <a:solidFill>
                  <a:srgbClr val="FFFFFF"/>
                </a:solidFill>
                <a:latin typeface="Calibri Light"/>
                <a:cs typeface="Calibri Light"/>
              </a:rPr>
              <a:t>и</a:t>
            </a:r>
            <a:endParaRPr sz="440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8060" y="616204"/>
            <a:ext cx="5570855" cy="1163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015"/>
              </a:lnSpc>
            </a:pPr>
            <a:r>
              <a:rPr sz="4400" b="0" spc="-40" dirty="0">
                <a:solidFill>
                  <a:srgbClr val="087A9C"/>
                </a:solidFill>
                <a:latin typeface="Calibri Light"/>
                <a:cs typeface="Calibri Light"/>
              </a:rPr>
              <a:t>На</a:t>
            </a:r>
            <a:r>
              <a:rPr sz="4400" b="0" spc="-25" dirty="0">
                <a:solidFill>
                  <a:srgbClr val="087A9C"/>
                </a:solidFill>
                <a:latin typeface="Calibri Light"/>
                <a:cs typeface="Calibri Light"/>
              </a:rPr>
              <a:t>у</a:t>
            </a:r>
            <a:r>
              <a:rPr sz="4400" b="0" spc="-40" dirty="0">
                <a:solidFill>
                  <a:srgbClr val="087A9C"/>
                </a:solidFill>
                <a:latin typeface="Calibri Light"/>
                <a:cs typeface="Calibri Light"/>
              </a:rPr>
              <a:t>ч</a:t>
            </a:r>
            <a:r>
              <a:rPr sz="4400" b="0" spc="-50" dirty="0">
                <a:solidFill>
                  <a:srgbClr val="087A9C"/>
                </a:solidFill>
                <a:latin typeface="Calibri Light"/>
                <a:cs typeface="Calibri Light"/>
              </a:rPr>
              <a:t>н</a:t>
            </a:r>
            <a:r>
              <a:rPr sz="4400" b="0" spc="-40" dirty="0">
                <a:solidFill>
                  <a:srgbClr val="087A9C"/>
                </a:solidFill>
                <a:latin typeface="Calibri Light"/>
                <a:cs typeface="Calibri Light"/>
              </a:rPr>
              <a:t>а</a:t>
            </a:r>
            <a:r>
              <a:rPr sz="4400" b="0" dirty="0">
                <a:solidFill>
                  <a:srgbClr val="087A9C"/>
                </a:solidFill>
                <a:latin typeface="Calibri Light"/>
                <a:cs typeface="Calibri Light"/>
              </a:rPr>
              <a:t>я</a:t>
            </a:r>
            <a:endParaRPr sz="4400">
              <a:latin typeface="Calibri Light"/>
              <a:cs typeface="Calibri Light"/>
            </a:endParaRPr>
          </a:p>
          <a:p>
            <a:pPr marL="12700">
              <a:lnSpc>
                <a:spcPts val="5015"/>
              </a:lnSpc>
            </a:pPr>
            <a:r>
              <a:rPr sz="4400" b="0" spc="-40" dirty="0">
                <a:solidFill>
                  <a:srgbClr val="087A9C"/>
                </a:solidFill>
                <a:latin typeface="Calibri Light"/>
                <a:cs typeface="Calibri Light"/>
              </a:rPr>
              <a:t>д</a:t>
            </a:r>
            <a:r>
              <a:rPr sz="4400" b="0" spc="-35" dirty="0">
                <a:solidFill>
                  <a:srgbClr val="087A9C"/>
                </a:solidFill>
                <a:latin typeface="Calibri Light"/>
                <a:cs typeface="Calibri Light"/>
              </a:rPr>
              <a:t>е</a:t>
            </a:r>
            <a:r>
              <a:rPr sz="4400" b="0" spc="-30" dirty="0">
                <a:solidFill>
                  <a:srgbClr val="087A9C"/>
                </a:solidFill>
                <a:latin typeface="Calibri Light"/>
                <a:cs typeface="Calibri Light"/>
              </a:rPr>
              <a:t>я</a:t>
            </a:r>
            <a:r>
              <a:rPr sz="4400" b="0" spc="-35" dirty="0">
                <a:solidFill>
                  <a:srgbClr val="087A9C"/>
                </a:solidFill>
                <a:latin typeface="Calibri Light"/>
                <a:cs typeface="Calibri Light"/>
              </a:rPr>
              <a:t>т</a:t>
            </a:r>
            <a:r>
              <a:rPr sz="4400" b="0" spc="-40" dirty="0">
                <a:solidFill>
                  <a:srgbClr val="087A9C"/>
                </a:solidFill>
                <a:latin typeface="Calibri Light"/>
                <a:cs typeface="Calibri Light"/>
              </a:rPr>
              <a:t>ель</a:t>
            </a:r>
            <a:r>
              <a:rPr sz="4400" b="0" spc="-55" dirty="0">
                <a:solidFill>
                  <a:srgbClr val="087A9C"/>
                </a:solidFill>
                <a:latin typeface="Calibri Light"/>
                <a:cs typeface="Calibri Light"/>
              </a:rPr>
              <a:t>н</a:t>
            </a:r>
            <a:r>
              <a:rPr sz="4400" b="0" spc="-40" dirty="0">
                <a:solidFill>
                  <a:srgbClr val="087A9C"/>
                </a:solidFill>
                <a:latin typeface="Calibri Light"/>
                <a:cs typeface="Calibri Light"/>
              </a:rPr>
              <a:t>ос</a:t>
            </a:r>
            <a:r>
              <a:rPr sz="4400" b="0" spc="-25" dirty="0">
                <a:solidFill>
                  <a:srgbClr val="087A9C"/>
                </a:solidFill>
                <a:latin typeface="Calibri Light"/>
                <a:cs typeface="Calibri Light"/>
              </a:rPr>
              <a:t>т</a:t>
            </a:r>
            <a:r>
              <a:rPr sz="4400" b="0" dirty="0">
                <a:solidFill>
                  <a:srgbClr val="087A9C"/>
                </a:solidFill>
                <a:latin typeface="Calibri Light"/>
                <a:cs typeface="Calibri Light"/>
              </a:rPr>
              <a:t>ь</a:t>
            </a:r>
            <a:r>
              <a:rPr sz="4400" b="0" spc="-95" dirty="0">
                <a:solidFill>
                  <a:srgbClr val="087A9C"/>
                </a:solidFill>
                <a:latin typeface="Calibri Light"/>
                <a:cs typeface="Calibri Light"/>
              </a:rPr>
              <a:t> </a:t>
            </a:r>
            <a:r>
              <a:rPr sz="4400" b="0" spc="-30" dirty="0">
                <a:solidFill>
                  <a:srgbClr val="087A9C"/>
                </a:solidFill>
                <a:latin typeface="Calibri Light"/>
                <a:cs typeface="Calibri Light"/>
              </a:rPr>
              <a:t>ко</a:t>
            </a:r>
            <a:r>
              <a:rPr sz="4400" b="0" spc="-50" dirty="0">
                <a:solidFill>
                  <a:srgbClr val="087A9C"/>
                </a:solidFill>
                <a:latin typeface="Calibri Light"/>
                <a:cs typeface="Calibri Light"/>
              </a:rPr>
              <a:t>м</a:t>
            </a:r>
            <a:r>
              <a:rPr sz="4400" b="0" spc="-40" dirty="0">
                <a:solidFill>
                  <a:srgbClr val="087A9C"/>
                </a:solidFill>
                <a:latin typeface="Calibri Light"/>
                <a:cs typeface="Calibri Light"/>
              </a:rPr>
              <a:t>п</a:t>
            </a:r>
            <a:r>
              <a:rPr sz="4400" b="0" spc="-50" dirty="0">
                <a:solidFill>
                  <a:srgbClr val="087A9C"/>
                </a:solidFill>
                <a:latin typeface="Calibri Light"/>
                <a:cs typeface="Calibri Light"/>
              </a:rPr>
              <a:t>а</a:t>
            </a:r>
            <a:r>
              <a:rPr sz="4400" b="0" spc="-40" dirty="0">
                <a:solidFill>
                  <a:srgbClr val="087A9C"/>
                </a:solidFill>
                <a:latin typeface="Calibri Light"/>
                <a:cs typeface="Calibri Light"/>
              </a:rPr>
              <a:t>ни</a:t>
            </a:r>
            <a:r>
              <a:rPr sz="4400" b="0" dirty="0">
                <a:solidFill>
                  <a:srgbClr val="087A9C"/>
                </a:solidFill>
                <a:latin typeface="Calibri Light"/>
                <a:cs typeface="Calibri Light"/>
              </a:rPr>
              <a:t>и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00595" y="2239010"/>
            <a:ext cx="178308" cy="1783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0595" y="2670301"/>
            <a:ext cx="178308" cy="1783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0595" y="3103117"/>
            <a:ext cx="178308" cy="1783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0595" y="3534409"/>
            <a:ext cx="178308" cy="1783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00595" y="3965702"/>
            <a:ext cx="178308" cy="1783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88060" y="2225548"/>
            <a:ext cx="9438640" cy="3163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marR="2830830">
              <a:lnSpc>
                <a:spcPct val="141700"/>
              </a:lnSpc>
            </a:pP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Разра</a:t>
            </a:r>
            <a:r>
              <a:rPr sz="20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б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отка</a:t>
            </a:r>
            <a:r>
              <a:rPr sz="2000" b="0" spc="-4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п</a:t>
            </a:r>
            <a:r>
              <a:rPr sz="2000" b="0" spc="5" dirty="0">
                <a:solidFill>
                  <a:srgbClr val="585858"/>
                </a:solidFill>
                <a:latin typeface="Calibri Light"/>
                <a:cs typeface="Calibri Light"/>
              </a:rPr>
              <a:t>е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рспектив</a:t>
            </a:r>
            <a:r>
              <a:rPr sz="20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н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ых</a:t>
            </a:r>
            <a:r>
              <a:rPr sz="2000" b="0" spc="-3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сх</a:t>
            </a:r>
            <a:r>
              <a:rPr sz="2000" b="0" spc="5" dirty="0">
                <a:solidFill>
                  <a:srgbClr val="585858"/>
                </a:solidFill>
                <a:latin typeface="Calibri Light"/>
                <a:cs typeface="Calibri Light"/>
              </a:rPr>
              <a:t>е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м</a:t>
            </a:r>
            <a:r>
              <a:rPr sz="2000" b="0" spc="-2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развит</a:t>
            </a:r>
            <a:r>
              <a:rPr sz="20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и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я</a:t>
            </a:r>
            <a:r>
              <a:rPr sz="2000" b="0" spc="-3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обл</a:t>
            </a:r>
            <a:r>
              <a:rPr sz="2000" b="0" spc="5" dirty="0">
                <a:solidFill>
                  <a:srgbClr val="585858"/>
                </a:solidFill>
                <a:latin typeface="Calibri Light"/>
                <a:cs typeface="Calibri Light"/>
              </a:rPr>
              <a:t>а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сте</a:t>
            </a:r>
            <a:r>
              <a:rPr sz="2000" b="0" spc="-15" dirty="0">
                <a:solidFill>
                  <a:srgbClr val="585858"/>
                </a:solidFill>
                <a:latin typeface="Calibri Light"/>
                <a:cs typeface="Calibri Light"/>
              </a:rPr>
              <a:t>й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; Разра</a:t>
            </a:r>
            <a:r>
              <a:rPr sz="20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б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отка</a:t>
            </a:r>
            <a:r>
              <a:rPr sz="2000" b="0" spc="-4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сх</a:t>
            </a:r>
            <a:r>
              <a:rPr sz="2000" b="0" spc="5" dirty="0">
                <a:solidFill>
                  <a:srgbClr val="585858"/>
                </a:solidFill>
                <a:latin typeface="Calibri Light"/>
                <a:cs typeface="Calibri Light"/>
              </a:rPr>
              <a:t>е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м</a:t>
            </a:r>
            <a:r>
              <a:rPr sz="2000" b="0" spc="-2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выд</a:t>
            </a:r>
            <a:r>
              <a:rPr sz="2000" b="0" spc="5" dirty="0">
                <a:solidFill>
                  <a:srgbClr val="585858"/>
                </a:solidFill>
                <a:latin typeface="Calibri Light"/>
                <a:cs typeface="Calibri Light"/>
              </a:rPr>
              <a:t>а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чи</a:t>
            </a:r>
            <a:r>
              <a:rPr sz="2000" b="0" spc="-3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мощности</a:t>
            </a:r>
            <a:r>
              <a:rPr sz="2000" b="0" spc="-3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эл</a:t>
            </a:r>
            <a:r>
              <a:rPr sz="2000" b="0" spc="5" dirty="0">
                <a:solidFill>
                  <a:srgbClr val="585858"/>
                </a:solidFill>
                <a:latin typeface="Calibri Light"/>
                <a:cs typeface="Calibri Light"/>
              </a:rPr>
              <a:t>е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к</a:t>
            </a:r>
            <a:r>
              <a:rPr sz="2000" b="0" spc="5" dirty="0">
                <a:solidFill>
                  <a:srgbClr val="585858"/>
                </a:solidFill>
                <a:latin typeface="Calibri Light"/>
                <a:cs typeface="Calibri Light"/>
              </a:rPr>
              <a:t>т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р</a:t>
            </a:r>
            <a:r>
              <a:rPr sz="20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и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ческих</a:t>
            </a:r>
            <a:r>
              <a:rPr sz="2000" b="0" spc="-5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станц</a:t>
            </a:r>
            <a:r>
              <a:rPr sz="2000" b="0" spc="5" dirty="0">
                <a:solidFill>
                  <a:srgbClr val="585858"/>
                </a:solidFill>
                <a:latin typeface="Calibri Light"/>
                <a:cs typeface="Calibri Light"/>
              </a:rPr>
              <a:t>и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й; Разра</a:t>
            </a:r>
            <a:r>
              <a:rPr sz="20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б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о</a:t>
            </a:r>
            <a:r>
              <a:rPr sz="20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т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ка</a:t>
            </a:r>
            <a:r>
              <a:rPr sz="2000" b="0" spc="-4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и</a:t>
            </a:r>
            <a:r>
              <a:rPr sz="2000" b="0" spc="-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акт</a:t>
            </a:r>
            <a:r>
              <a:rPr sz="2000" b="0" spc="5" dirty="0">
                <a:solidFill>
                  <a:srgbClr val="585858"/>
                </a:solidFill>
                <a:latin typeface="Calibri Light"/>
                <a:cs typeface="Calibri Light"/>
              </a:rPr>
              <a:t>у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ал</a:t>
            </a:r>
            <a:r>
              <a:rPr sz="2000" b="0" spc="5" dirty="0">
                <a:solidFill>
                  <a:srgbClr val="585858"/>
                </a:solidFill>
                <a:latin typeface="Calibri Light"/>
                <a:cs typeface="Calibri Light"/>
              </a:rPr>
              <a:t>и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з</a:t>
            </a:r>
            <a:r>
              <a:rPr sz="2000" b="0" spc="-15" dirty="0">
                <a:solidFill>
                  <a:srgbClr val="585858"/>
                </a:solidFill>
                <a:latin typeface="Calibri Light"/>
                <a:cs typeface="Calibri Light"/>
              </a:rPr>
              <a:t>а</a:t>
            </a:r>
            <a:r>
              <a:rPr sz="20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ц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ия</a:t>
            </a:r>
            <a:r>
              <a:rPr sz="2000" b="0" spc="-4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«</a:t>
            </a:r>
            <a:r>
              <a:rPr sz="20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С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т</a:t>
            </a:r>
            <a:r>
              <a:rPr sz="2000" b="0" spc="5" dirty="0">
                <a:solidFill>
                  <a:srgbClr val="585858"/>
                </a:solidFill>
                <a:latin typeface="Calibri Light"/>
                <a:cs typeface="Calibri Light"/>
              </a:rPr>
              <a:t>а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н</a:t>
            </a:r>
            <a:r>
              <a:rPr sz="20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д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ар</a:t>
            </a:r>
            <a:r>
              <a:rPr sz="2000" b="0" spc="5" dirty="0">
                <a:solidFill>
                  <a:srgbClr val="585858"/>
                </a:solidFill>
                <a:latin typeface="Calibri Light"/>
                <a:cs typeface="Calibri Light"/>
              </a:rPr>
              <a:t>т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ов</a:t>
            </a:r>
            <a:r>
              <a:rPr sz="2000" b="0" spc="-4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Орга</a:t>
            </a:r>
            <a:r>
              <a:rPr sz="20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н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иза</a:t>
            </a:r>
            <a:r>
              <a:rPr sz="2000" b="0" spc="5" dirty="0">
                <a:solidFill>
                  <a:srgbClr val="585858"/>
                </a:solidFill>
                <a:latin typeface="Calibri Light"/>
                <a:cs typeface="Calibri Light"/>
              </a:rPr>
              <a:t>ц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ий»; Разра</a:t>
            </a:r>
            <a:r>
              <a:rPr sz="20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б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отка</a:t>
            </a:r>
            <a:r>
              <a:rPr sz="2000" b="0" spc="-4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научно</a:t>
            </a:r>
            <a:r>
              <a:rPr sz="2000" b="0" spc="-1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технической</a:t>
            </a:r>
            <a:r>
              <a:rPr sz="2000" b="0" spc="-3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док</a:t>
            </a:r>
            <a:r>
              <a:rPr sz="2000" b="0" spc="5" dirty="0">
                <a:solidFill>
                  <a:srgbClr val="585858"/>
                </a:solidFill>
                <a:latin typeface="Calibri Light"/>
                <a:cs typeface="Calibri Light"/>
              </a:rPr>
              <a:t>у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м</a:t>
            </a:r>
            <a:r>
              <a:rPr sz="2000" b="0" spc="10" dirty="0">
                <a:solidFill>
                  <a:srgbClr val="585858"/>
                </a:solidFill>
                <a:latin typeface="Calibri Light"/>
                <a:cs typeface="Calibri Light"/>
              </a:rPr>
              <a:t>е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нта</a:t>
            </a:r>
            <a:r>
              <a:rPr sz="20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ц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ии;</a:t>
            </a:r>
            <a:endParaRPr sz="2000">
              <a:latin typeface="Calibri Light"/>
              <a:cs typeface="Calibri Light"/>
            </a:endParaRPr>
          </a:p>
          <a:p>
            <a:pPr marL="241300">
              <a:lnSpc>
                <a:spcPct val="100000"/>
              </a:lnSpc>
              <a:spcBef>
                <a:spcPts val="994"/>
              </a:spcBef>
            </a:pP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Т</a:t>
            </a:r>
            <a:r>
              <a:rPr sz="2000" b="0" spc="5" dirty="0">
                <a:solidFill>
                  <a:srgbClr val="585858"/>
                </a:solidFill>
                <a:latin typeface="Calibri Light"/>
                <a:cs typeface="Calibri Light"/>
              </a:rPr>
              <a:t>е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хнико</a:t>
            </a:r>
            <a:r>
              <a:rPr sz="2000" b="0" spc="-5" dirty="0">
                <a:solidFill>
                  <a:srgbClr val="585858"/>
                </a:solidFill>
                <a:latin typeface="Calibri Light"/>
                <a:cs typeface="Calibri Light"/>
              </a:rPr>
              <a:t>-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эк</a:t>
            </a:r>
            <a:r>
              <a:rPr sz="20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о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ном</a:t>
            </a:r>
            <a:r>
              <a:rPr sz="20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и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че</a:t>
            </a:r>
            <a:r>
              <a:rPr sz="2000" b="0" spc="-15" dirty="0">
                <a:solidFill>
                  <a:srgbClr val="585858"/>
                </a:solidFill>
                <a:latin typeface="Calibri Light"/>
                <a:cs typeface="Calibri Light"/>
              </a:rPr>
              <a:t>с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кое</a:t>
            </a:r>
            <a:r>
              <a:rPr sz="2000" b="0" spc="-3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обоснов</a:t>
            </a:r>
            <a:r>
              <a:rPr sz="20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а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ние</a:t>
            </a:r>
            <a:r>
              <a:rPr sz="2000" b="0" spc="-4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р</a:t>
            </a:r>
            <a:r>
              <a:rPr sz="2000" b="0" spc="5" dirty="0">
                <a:solidFill>
                  <a:srgbClr val="585858"/>
                </a:solidFill>
                <a:latin typeface="Calibri Light"/>
                <a:cs typeface="Calibri Light"/>
              </a:rPr>
              <a:t>е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конструк</a:t>
            </a:r>
            <a:r>
              <a:rPr sz="2000" b="0" spc="5" dirty="0">
                <a:solidFill>
                  <a:srgbClr val="585858"/>
                </a:solidFill>
                <a:latin typeface="Calibri Light"/>
                <a:cs typeface="Calibri Light"/>
              </a:rPr>
              <a:t>ц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ии,</a:t>
            </a:r>
            <a:r>
              <a:rPr sz="2000" b="0" spc="-5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мод</a:t>
            </a:r>
            <a:r>
              <a:rPr sz="2000" b="0" spc="10" dirty="0">
                <a:solidFill>
                  <a:srgbClr val="585858"/>
                </a:solidFill>
                <a:latin typeface="Calibri Light"/>
                <a:cs typeface="Calibri Light"/>
              </a:rPr>
              <a:t>е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рнизаци</a:t>
            </a:r>
            <a:r>
              <a:rPr sz="20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и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.</a:t>
            </a:r>
            <a:endParaRPr sz="200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6"/>
              </a:spcBef>
            </a:pPr>
            <a:endParaRPr sz="18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2000" b="0" i="1" dirty="0">
                <a:solidFill>
                  <a:srgbClr val="585858"/>
                </a:solidFill>
                <a:latin typeface="Calibri Light"/>
                <a:cs typeface="Calibri Light"/>
              </a:rPr>
              <a:t>В</a:t>
            </a:r>
            <a:r>
              <a:rPr sz="2000" b="0" i="1" spc="-2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000" b="0" i="1" spc="-10" dirty="0">
                <a:solidFill>
                  <a:srgbClr val="585858"/>
                </a:solidFill>
                <a:latin typeface="Calibri Light"/>
                <a:cs typeface="Calibri Light"/>
              </a:rPr>
              <a:t>рам</a:t>
            </a:r>
            <a:r>
              <a:rPr sz="2000" b="0" i="1" spc="-20" dirty="0">
                <a:solidFill>
                  <a:srgbClr val="585858"/>
                </a:solidFill>
                <a:latin typeface="Calibri Light"/>
                <a:cs typeface="Calibri Light"/>
              </a:rPr>
              <a:t>ка</a:t>
            </a:r>
            <a:r>
              <a:rPr sz="2000" b="0" i="1" spc="-10" dirty="0">
                <a:solidFill>
                  <a:srgbClr val="585858"/>
                </a:solidFill>
                <a:latin typeface="Calibri Light"/>
                <a:cs typeface="Calibri Light"/>
              </a:rPr>
              <a:t>х</a:t>
            </a:r>
            <a:r>
              <a:rPr sz="2000" b="0" i="1" spc="-4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000" b="0" i="1" spc="-10" dirty="0">
                <a:solidFill>
                  <a:srgbClr val="585858"/>
                </a:solidFill>
                <a:latin typeface="Calibri Light"/>
                <a:cs typeface="Calibri Light"/>
              </a:rPr>
              <a:t>нау</a:t>
            </a:r>
            <a:r>
              <a:rPr sz="2000" b="0" i="1" dirty="0">
                <a:solidFill>
                  <a:srgbClr val="585858"/>
                </a:solidFill>
                <a:latin typeface="Calibri Light"/>
                <a:cs typeface="Calibri Light"/>
              </a:rPr>
              <a:t>ч</a:t>
            </a:r>
            <a:r>
              <a:rPr sz="2000" b="0" i="1" spc="-30" dirty="0">
                <a:solidFill>
                  <a:srgbClr val="585858"/>
                </a:solidFill>
                <a:latin typeface="Calibri Light"/>
                <a:cs typeface="Calibri Light"/>
              </a:rPr>
              <a:t>н</a:t>
            </a:r>
            <a:r>
              <a:rPr sz="2000" b="0" i="1" spc="-20" dirty="0">
                <a:solidFill>
                  <a:srgbClr val="585858"/>
                </a:solidFill>
                <a:latin typeface="Calibri Light"/>
                <a:cs typeface="Calibri Light"/>
              </a:rPr>
              <a:t>ой</a:t>
            </a:r>
            <a:r>
              <a:rPr sz="2000" b="0" i="1" spc="-3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000" b="0" i="1" spc="-15" dirty="0">
                <a:solidFill>
                  <a:srgbClr val="585858"/>
                </a:solidFill>
                <a:latin typeface="Calibri Light"/>
                <a:cs typeface="Calibri Light"/>
              </a:rPr>
              <a:t>д</a:t>
            </a:r>
            <a:r>
              <a:rPr sz="2000" b="0" i="1" dirty="0">
                <a:solidFill>
                  <a:srgbClr val="585858"/>
                </a:solidFill>
                <a:latin typeface="Calibri Light"/>
                <a:cs typeface="Calibri Light"/>
              </a:rPr>
              <a:t>е</a:t>
            </a:r>
            <a:r>
              <a:rPr sz="2000" b="0" i="1" spc="-20" dirty="0">
                <a:solidFill>
                  <a:srgbClr val="585858"/>
                </a:solidFill>
                <a:latin typeface="Calibri Light"/>
                <a:cs typeface="Calibri Light"/>
              </a:rPr>
              <a:t>я</a:t>
            </a:r>
            <a:r>
              <a:rPr sz="2000" b="0" i="1" spc="-40" dirty="0">
                <a:solidFill>
                  <a:srgbClr val="585858"/>
                </a:solidFill>
                <a:latin typeface="Calibri Light"/>
                <a:cs typeface="Calibri Light"/>
              </a:rPr>
              <a:t>т</a:t>
            </a:r>
            <a:r>
              <a:rPr sz="2000" b="0" i="1" spc="-20" dirty="0">
                <a:solidFill>
                  <a:srgbClr val="585858"/>
                </a:solidFill>
                <a:latin typeface="Calibri Light"/>
                <a:cs typeface="Calibri Light"/>
              </a:rPr>
              <a:t>е</a:t>
            </a:r>
            <a:r>
              <a:rPr sz="2000" b="0" i="1" spc="-10" dirty="0">
                <a:solidFill>
                  <a:srgbClr val="585858"/>
                </a:solidFill>
                <a:latin typeface="Calibri Light"/>
                <a:cs typeface="Calibri Light"/>
              </a:rPr>
              <a:t>л</a:t>
            </a:r>
            <a:r>
              <a:rPr sz="2000" b="0" i="1" spc="-20" dirty="0">
                <a:solidFill>
                  <a:srgbClr val="585858"/>
                </a:solidFill>
                <a:latin typeface="Calibri Light"/>
                <a:cs typeface="Calibri Light"/>
              </a:rPr>
              <a:t>ь</a:t>
            </a:r>
            <a:r>
              <a:rPr sz="2000" b="0" i="1" spc="-25" dirty="0">
                <a:solidFill>
                  <a:srgbClr val="585858"/>
                </a:solidFill>
                <a:latin typeface="Calibri Light"/>
                <a:cs typeface="Calibri Light"/>
              </a:rPr>
              <a:t>н</a:t>
            </a:r>
            <a:r>
              <a:rPr sz="2000" b="0" i="1" spc="-30" dirty="0">
                <a:solidFill>
                  <a:srgbClr val="585858"/>
                </a:solidFill>
                <a:latin typeface="Calibri Light"/>
                <a:cs typeface="Calibri Light"/>
              </a:rPr>
              <a:t>о</a:t>
            </a:r>
            <a:r>
              <a:rPr sz="2000" b="0" i="1" spc="-10" dirty="0">
                <a:solidFill>
                  <a:srgbClr val="585858"/>
                </a:solidFill>
                <a:latin typeface="Calibri Light"/>
                <a:cs typeface="Calibri Light"/>
              </a:rPr>
              <a:t>с</a:t>
            </a:r>
            <a:r>
              <a:rPr sz="2000" b="0" i="1" spc="-40" dirty="0">
                <a:solidFill>
                  <a:srgbClr val="585858"/>
                </a:solidFill>
                <a:latin typeface="Calibri Light"/>
                <a:cs typeface="Calibri Light"/>
              </a:rPr>
              <a:t>т</a:t>
            </a:r>
            <a:r>
              <a:rPr sz="2000" b="0" i="1" spc="-20" dirty="0">
                <a:solidFill>
                  <a:srgbClr val="585858"/>
                </a:solidFill>
                <a:latin typeface="Calibri Light"/>
                <a:cs typeface="Calibri Light"/>
              </a:rPr>
              <a:t>и</a:t>
            </a:r>
            <a:r>
              <a:rPr sz="2000" b="0" i="1" spc="-3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000" b="0" i="1" spc="-10" dirty="0">
                <a:solidFill>
                  <a:srgbClr val="585858"/>
                </a:solidFill>
                <a:latin typeface="Calibri Light"/>
                <a:cs typeface="Calibri Light"/>
              </a:rPr>
              <a:t>в</a:t>
            </a:r>
            <a:r>
              <a:rPr sz="2000" b="0" i="1" dirty="0">
                <a:solidFill>
                  <a:srgbClr val="585858"/>
                </a:solidFill>
                <a:latin typeface="Calibri Light"/>
                <a:cs typeface="Calibri Light"/>
              </a:rPr>
              <a:t>е</a:t>
            </a:r>
            <a:r>
              <a:rPr sz="2000" b="0" i="1" spc="-20" dirty="0">
                <a:solidFill>
                  <a:srgbClr val="585858"/>
                </a:solidFill>
                <a:latin typeface="Calibri Light"/>
                <a:cs typeface="Calibri Light"/>
              </a:rPr>
              <a:t>де</a:t>
            </a:r>
            <a:r>
              <a:rPr sz="2000" b="0" i="1" spc="-25" dirty="0">
                <a:solidFill>
                  <a:srgbClr val="585858"/>
                </a:solidFill>
                <a:latin typeface="Calibri Light"/>
                <a:cs typeface="Calibri Light"/>
              </a:rPr>
              <a:t>т</a:t>
            </a:r>
            <a:r>
              <a:rPr sz="2000" b="0" i="1" spc="-10" dirty="0">
                <a:solidFill>
                  <a:srgbClr val="585858"/>
                </a:solidFill>
                <a:latin typeface="Calibri Light"/>
                <a:cs typeface="Calibri Light"/>
              </a:rPr>
              <a:t>с</a:t>
            </a:r>
            <a:r>
              <a:rPr sz="2000" b="0" i="1" spc="-25" dirty="0">
                <a:solidFill>
                  <a:srgbClr val="585858"/>
                </a:solidFill>
                <a:latin typeface="Calibri Light"/>
                <a:cs typeface="Calibri Light"/>
              </a:rPr>
              <a:t>я</a:t>
            </a:r>
            <a:r>
              <a:rPr sz="2000" b="0" i="1" spc="-4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000" b="0" i="1" spc="-10" dirty="0">
                <a:solidFill>
                  <a:srgbClr val="585858"/>
                </a:solidFill>
                <a:latin typeface="Calibri Light"/>
                <a:cs typeface="Calibri Light"/>
              </a:rPr>
              <a:t>ак</a:t>
            </a:r>
            <a:r>
              <a:rPr sz="2000" b="0" i="1" spc="-25" dirty="0">
                <a:solidFill>
                  <a:srgbClr val="585858"/>
                </a:solidFill>
                <a:latin typeface="Calibri Light"/>
                <a:cs typeface="Calibri Light"/>
              </a:rPr>
              <a:t>т</a:t>
            </a:r>
            <a:r>
              <a:rPr sz="2000" b="0" i="1" spc="-10" dirty="0">
                <a:solidFill>
                  <a:srgbClr val="585858"/>
                </a:solidFill>
                <a:latin typeface="Calibri Light"/>
                <a:cs typeface="Calibri Light"/>
              </a:rPr>
              <a:t>и</a:t>
            </a:r>
            <a:r>
              <a:rPr sz="2000" b="0" i="1" spc="-20" dirty="0">
                <a:solidFill>
                  <a:srgbClr val="585858"/>
                </a:solidFill>
                <a:latin typeface="Calibri Light"/>
                <a:cs typeface="Calibri Light"/>
              </a:rPr>
              <a:t>в</a:t>
            </a:r>
            <a:r>
              <a:rPr sz="2000" b="0" i="1" spc="-25" dirty="0">
                <a:solidFill>
                  <a:srgbClr val="585858"/>
                </a:solidFill>
                <a:latin typeface="Calibri Light"/>
                <a:cs typeface="Calibri Light"/>
              </a:rPr>
              <a:t>н</a:t>
            </a:r>
            <a:r>
              <a:rPr sz="2000" b="0" i="1" spc="-20" dirty="0">
                <a:solidFill>
                  <a:srgbClr val="585858"/>
                </a:solidFill>
                <a:latin typeface="Calibri Light"/>
                <a:cs typeface="Calibri Light"/>
              </a:rPr>
              <a:t>ое</a:t>
            </a:r>
            <a:r>
              <a:rPr sz="2000" b="0" i="1" spc="-4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000" b="0" i="1" dirty="0">
                <a:solidFill>
                  <a:srgbClr val="585858"/>
                </a:solidFill>
                <a:latin typeface="Calibri Light"/>
                <a:cs typeface="Calibri Light"/>
              </a:rPr>
              <a:t>с</a:t>
            </a:r>
            <a:r>
              <a:rPr sz="2000" b="0" i="1" spc="-20" dirty="0">
                <a:solidFill>
                  <a:srgbClr val="585858"/>
                </a:solidFill>
                <a:latin typeface="Calibri Light"/>
                <a:cs typeface="Calibri Light"/>
              </a:rPr>
              <a:t>о</a:t>
            </a:r>
            <a:r>
              <a:rPr sz="2000" b="0" i="1" spc="-25" dirty="0">
                <a:solidFill>
                  <a:srgbClr val="585858"/>
                </a:solidFill>
                <a:latin typeface="Calibri Light"/>
                <a:cs typeface="Calibri Light"/>
              </a:rPr>
              <a:t>т</a:t>
            </a:r>
            <a:r>
              <a:rPr sz="2000" b="0" i="1" spc="-20" dirty="0">
                <a:solidFill>
                  <a:srgbClr val="585858"/>
                </a:solidFill>
                <a:latin typeface="Calibri Light"/>
                <a:cs typeface="Calibri Light"/>
              </a:rPr>
              <a:t>ру</a:t>
            </a:r>
            <a:r>
              <a:rPr sz="2000" b="0" i="1" spc="-15" dirty="0">
                <a:solidFill>
                  <a:srgbClr val="585858"/>
                </a:solidFill>
                <a:latin typeface="Calibri Light"/>
                <a:cs typeface="Calibri Light"/>
              </a:rPr>
              <a:t>д</a:t>
            </a:r>
            <a:r>
              <a:rPr sz="2000" b="0" i="1" spc="-25" dirty="0">
                <a:solidFill>
                  <a:srgbClr val="585858"/>
                </a:solidFill>
                <a:latin typeface="Calibri Light"/>
                <a:cs typeface="Calibri Light"/>
              </a:rPr>
              <a:t>н</a:t>
            </a:r>
            <a:r>
              <a:rPr sz="2000" b="0" i="1" spc="-10" dirty="0">
                <a:solidFill>
                  <a:srgbClr val="585858"/>
                </a:solidFill>
                <a:latin typeface="Calibri Light"/>
                <a:cs typeface="Calibri Light"/>
              </a:rPr>
              <a:t>и</a:t>
            </a:r>
            <a:r>
              <a:rPr sz="2000" b="0" i="1" spc="-20" dirty="0">
                <a:solidFill>
                  <a:srgbClr val="585858"/>
                </a:solidFill>
                <a:latin typeface="Calibri Light"/>
                <a:cs typeface="Calibri Light"/>
              </a:rPr>
              <a:t>че</a:t>
            </a:r>
            <a:r>
              <a:rPr sz="2000" b="0" i="1" spc="-25" dirty="0">
                <a:solidFill>
                  <a:srgbClr val="585858"/>
                </a:solidFill>
                <a:latin typeface="Calibri Light"/>
                <a:cs typeface="Calibri Light"/>
              </a:rPr>
              <a:t>ст</a:t>
            </a:r>
            <a:r>
              <a:rPr sz="2000" b="0" i="1" spc="-20" dirty="0">
                <a:solidFill>
                  <a:srgbClr val="585858"/>
                </a:solidFill>
                <a:latin typeface="Calibri Light"/>
                <a:cs typeface="Calibri Light"/>
              </a:rPr>
              <a:t>в</a:t>
            </a:r>
            <a:r>
              <a:rPr sz="2000" b="0" i="1" spc="-30" dirty="0">
                <a:solidFill>
                  <a:srgbClr val="585858"/>
                </a:solidFill>
                <a:latin typeface="Calibri Light"/>
                <a:cs typeface="Calibri Light"/>
              </a:rPr>
              <a:t>о</a:t>
            </a:r>
            <a:r>
              <a:rPr sz="2000" b="0" i="1" spc="-4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000" b="0" i="1" dirty="0">
                <a:solidFill>
                  <a:srgbClr val="585858"/>
                </a:solidFill>
                <a:latin typeface="Calibri Light"/>
                <a:cs typeface="Calibri Light"/>
              </a:rPr>
              <a:t>с</a:t>
            </a:r>
            <a:r>
              <a:rPr sz="2000" b="0" i="1" spc="-1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000" b="0" i="1" spc="-15" dirty="0">
                <a:solidFill>
                  <a:srgbClr val="585858"/>
                </a:solidFill>
                <a:latin typeface="Calibri Light"/>
                <a:cs typeface="Calibri Light"/>
              </a:rPr>
              <a:t>АО</a:t>
            </a:r>
            <a:r>
              <a:rPr sz="2000" b="0" i="1" spc="-3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000" b="0" i="1" dirty="0">
                <a:solidFill>
                  <a:srgbClr val="585858"/>
                </a:solidFill>
                <a:latin typeface="Calibri Light"/>
                <a:cs typeface="Calibri Light"/>
              </a:rPr>
              <a:t>"</a:t>
            </a:r>
            <a:r>
              <a:rPr sz="2000" b="0" i="1" spc="-20" dirty="0">
                <a:solidFill>
                  <a:srgbClr val="585858"/>
                </a:solidFill>
                <a:latin typeface="Calibri Light"/>
                <a:cs typeface="Calibri Light"/>
              </a:rPr>
              <a:t>И</a:t>
            </a:r>
            <a:r>
              <a:rPr sz="2000" b="0" i="1" spc="-10" dirty="0">
                <a:solidFill>
                  <a:srgbClr val="585858"/>
                </a:solidFill>
                <a:latin typeface="Calibri Light"/>
                <a:cs typeface="Calibri Light"/>
              </a:rPr>
              <a:t>нс</a:t>
            </a:r>
            <a:r>
              <a:rPr sz="2000" b="0" i="1" spc="-25" dirty="0">
                <a:solidFill>
                  <a:srgbClr val="585858"/>
                </a:solidFill>
                <a:latin typeface="Calibri Light"/>
                <a:cs typeface="Calibri Light"/>
              </a:rPr>
              <a:t>т</a:t>
            </a:r>
            <a:r>
              <a:rPr sz="2000" b="0" i="1" spc="-20" dirty="0">
                <a:solidFill>
                  <a:srgbClr val="585858"/>
                </a:solidFill>
                <a:latin typeface="Calibri Light"/>
                <a:cs typeface="Calibri Light"/>
              </a:rPr>
              <a:t>и</a:t>
            </a:r>
            <a:r>
              <a:rPr sz="2000" b="0" i="1" spc="-25" dirty="0">
                <a:solidFill>
                  <a:srgbClr val="585858"/>
                </a:solidFill>
                <a:latin typeface="Calibri Light"/>
                <a:cs typeface="Calibri Light"/>
              </a:rPr>
              <a:t>т</a:t>
            </a:r>
            <a:r>
              <a:rPr sz="2000" b="0" i="1" spc="-35" dirty="0">
                <a:solidFill>
                  <a:srgbClr val="585858"/>
                </a:solidFill>
                <a:latin typeface="Calibri Light"/>
                <a:cs typeface="Calibri Light"/>
              </a:rPr>
              <a:t>у</a:t>
            </a:r>
            <a:r>
              <a:rPr sz="2000" b="0" i="1" spc="-40" dirty="0">
                <a:solidFill>
                  <a:srgbClr val="585858"/>
                </a:solidFill>
                <a:latin typeface="Calibri Light"/>
                <a:cs typeface="Calibri Light"/>
              </a:rPr>
              <a:t>т</a:t>
            </a:r>
            <a:r>
              <a:rPr sz="2000" b="0" i="1" dirty="0">
                <a:solidFill>
                  <a:srgbClr val="585858"/>
                </a:solidFill>
                <a:latin typeface="Calibri Light"/>
                <a:cs typeface="Calibri Light"/>
              </a:rPr>
              <a:t> "</a:t>
            </a:r>
            <a:r>
              <a:rPr sz="2000" b="0" i="1" spc="-10" dirty="0">
                <a:solidFill>
                  <a:srgbClr val="585858"/>
                </a:solidFill>
                <a:latin typeface="Calibri Light"/>
                <a:cs typeface="Calibri Light"/>
              </a:rPr>
              <a:t>Э</a:t>
            </a:r>
            <a:r>
              <a:rPr sz="2000" b="0" i="1" spc="-20" dirty="0">
                <a:solidFill>
                  <a:srgbClr val="585858"/>
                </a:solidFill>
                <a:latin typeface="Calibri Light"/>
                <a:cs typeface="Calibri Light"/>
              </a:rPr>
              <a:t>НЕ</a:t>
            </a:r>
            <a:r>
              <a:rPr sz="2000" b="0" i="1" spc="-25" dirty="0">
                <a:solidFill>
                  <a:srgbClr val="585858"/>
                </a:solidFill>
                <a:latin typeface="Calibri Light"/>
                <a:cs typeface="Calibri Light"/>
              </a:rPr>
              <a:t>Р</a:t>
            </a:r>
            <a:r>
              <a:rPr sz="2000" b="0" i="1" spc="-20" dirty="0">
                <a:solidFill>
                  <a:srgbClr val="585858"/>
                </a:solidFill>
                <a:latin typeface="Calibri Light"/>
                <a:cs typeface="Calibri Light"/>
              </a:rPr>
              <a:t>Г</a:t>
            </a:r>
            <a:r>
              <a:rPr sz="2000" b="0" i="1" spc="-25" dirty="0">
                <a:solidFill>
                  <a:srgbClr val="585858"/>
                </a:solidFill>
                <a:latin typeface="Calibri Light"/>
                <a:cs typeface="Calibri Light"/>
              </a:rPr>
              <a:t>О</a:t>
            </a:r>
            <a:r>
              <a:rPr sz="2000" b="0" i="1" spc="-20" dirty="0">
                <a:solidFill>
                  <a:srgbClr val="585858"/>
                </a:solidFill>
                <a:latin typeface="Calibri Light"/>
                <a:cs typeface="Calibri Light"/>
              </a:rPr>
              <a:t>СЕТЬ</a:t>
            </a:r>
            <a:r>
              <a:rPr sz="2000" b="0" i="1" spc="-25" dirty="0">
                <a:solidFill>
                  <a:srgbClr val="585858"/>
                </a:solidFill>
                <a:latin typeface="Calibri Light"/>
                <a:cs typeface="Calibri Light"/>
              </a:rPr>
              <a:t>ПР</a:t>
            </a:r>
            <a:r>
              <a:rPr sz="2000" b="0" i="1" spc="-15" dirty="0">
                <a:solidFill>
                  <a:srgbClr val="585858"/>
                </a:solidFill>
                <a:latin typeface="Calibri Light"/>
                <a:cs typeface="Calibri Light"/>
              </a:rPr>
              <a:t>О</a:t>
            </a:r>
            <a:r>
              <a:rPr sz="2000" b="0" i="1" spc="-20" dirty="0">
                <a:solidFill>
                  <a:srgbClr val="585858"/>
                </a:solidFill>
                <a:latin typeface="Calibri Light"/>
                <a:cs typeface="Calibri Light"/>
              </a:rPr>
              <a:t>Е</a:t>
            </a:r>
            <a:r>
              <a:rPr sz="2000" b="0" i="1" spc="-25" dirty="0">
                <a:solidFill>
                  <a:srgbClr val="585858"/>
                </a:solidFill>
                <a:latin typeface="Calibri Light"/>
                <a:cs typeface="Calibri Light"/>
              </a:rPr>
              <a:t>К</a:t>
            </a:r>
            <a:r>
              <a:rPr sz="2000" b="0" i="1" spc="-20" dirty="0">
                <a:solidFill>
                  <a:srgbClr val="585858"/>
                </a:solidFill>
                <a:latin typeface="Calibri Light"/>
                <a:cs typeface="Calibri Light"/>
              </a:rPr>
              <a:t>Т</a:t>
            </a:r>
            <a:r>
              <a:rPr sz="2000" b="0" i="1" dirty="0">
                <a:solidFill>
                  <a:srgbClr val="585858"/>
                </a:solidFill>
                <a:latin typeface="Calibri Light"/>
                <a:cs typeface="Calibri Light"/>
              </a:rPr>
              <a:t>"</a:t>
            </a:r>
            <a:r>
              <a:rPr sz="2000" b="0" i="1" spc="-20" dirty="0">
                <a:solidFill>
                  <a:srgbClr val="585858"/>
                </a:solidFill>
                <a:latin typeface="Calibri Light"/>
                <a:cs typeface="Calibri Light"/>
              </a:rPr>
              <a:t>,</a:t>
            </a:r>
            <a:r>
              <a:rPr sz="2000" b="0" i="1" spc="-4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000" b="0" i="1" spc="-15" dirty="0">
                <a:solidFill>
                  <a:srgbClr val="585858"/>
                </a:solidFill>
                <a:latin typeface="Calibri Light"/>
                <a:cs typeface="Calibri Light"/>
              </a:rPr>
              <a:t>Ф</a:t>
            </a:r>
            <a:r>
              <a:rPr sz="2000" b="0" i="1" dirty="0">
                <a:solidFill>
                  <a:srgbClr val="585858"/>
                </a:solidFill>
                <a:latin typeface="Calibri Light"/>
                <a:cs typeface="Calibri Light"/>
              </a:rPr>
              <a:t>Г</a:t>
            </a:r>
            <a:r>
              <a:rPr sz="2000" b="0" i="1" spc="-20" dirty="0">
                <a:solidFill>
                  <a:srgbClr val="585858"/>
                </a:solidFill>
                <a:latin typeface="Calibri Light"/>
                <a:cs typeface="Calibri Light"/>
              </a:rPr>
              <a:t>Б</a:t>
            </a:r>
            <a:r>
              <a:rPr sz="2000" b="0" i="1" spc="-25" dirty="0">
                <a:solidFill>
                  <a:srgbClr val="585858"/>
                </a:solidFill>
                <a:latin typeface="Calibri Light"/>
                <a:cs typeface="Calibri Light"/>
              </a:rPr>
              <a:t>О</a:t>
            </a:r>
            <a:r>
              <a:rPr sz="2000" b="0" i="1" spc="-30" dirty="0">
                <a:solidFill>
                  <a:srgbClr val="585858"/>
                </a:solidFill>
                <a:latin typeface="Calibri Light"/>
                <a:cs typeface="Calibri Light"/>
              </a:rPr>
              <a:t>У</a:t>
            </a:r>
            <a:r>
              <a:rPr sz="2000" b="0" i="1" spc="-3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000" b="0" i="1" dirty="0">
                <a:solidFill>
                  <a:srgbClr val="585858"/>
                </a:solidFill>
                <a:latin typeface="Calibri Light"/>
                <a:cs typeface="Calibri Light"/>
              </a:rPr>
              <a:t>В</a:t>
            </a:r>
            <a:r>
              <a:rPr sz="2000" b="0" i="1" spc="-20" dirty="0">
                <a:solidFill>
                  <a:srgbClr val="585858"/>
                </a:solidFill>
                <a:latin typeface="Calibri Light"/>
                <a:cs typeface="Calibri Light"/>
              </a:rPr>
              <a:t>О</a:t>
            </a:r>
            <a:r>
              <a:rPr sz="2000" b="0" i="1" spc="-3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000" b="0" i="1" dirty="0">
                <a:solidFill>
                  <a:srgbClr val="585858"/>
                </a:solidFill>
                <a:latin typeface="Calibri Light"/>
                <a:cs typeface="Calibri Light"/>
              </a:rPr>
              <a:t>«</a:t>
            </a:r>
            <a:r>
              <a:rPr sz="2000" b="0" i="1" spc="-20" dirty="0">
                <a:solidFill>
                  <a:srgbClr val="585858"/>
                </a:solidFill>
                <a:latin typeface="Calibri Light"/>
                <a:cs typeface="Calibri Light"/>
              </a:rPr>
              <a:t>Н</a:t>
            </a:r>
            <a:r>
              <a:rPr sz="2000" b="0" i="1" spc="-30" dirty="0">
                <a:solidFill>
                  <a:srgbClr val="585858"/>
                </a:solidFill>
                <a:latin typeface="Calibri Light"/>
                <a:cs typeface="Calibri Light"/>
              </a:rPr>
              <a:t>И</a:t>
            </a:r>
            <a:r>
              <a:rPr sz="2000" b="0" i="1" spc="-15" dirty="0">
                <a:solidFill>
                  <a:srgbClr val="585858"/>
                </a:solidFill>
                <a:latin typeface="Calibri Light"/>
                <a:cs typeface="Calibri Light"/>
              </a:rPr>
              <a:t>У</a:t>
            </a:r>
            <a:r>
              <a:rPr sz="2000" b="0" i="1" spc="-4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000" b="0" i="1" dirty="0">
                <a:solidFill>
                  <a:srgbClr val="585858"/>
                </a:solidFill>
                <a:latin typeface="Calibri Light"/>
                <a:cs typeface="Calibri Light"/>
              </a:rPr>
              <a:t>«</a:t>
            </a:r>
            <a:r>
              <a:rPr sz="2000" b="0" i="1" spc="-20" dirty="0">
                <a:solidFill>
                  <a:srgbClr val="585858"/>
                </a:solidFill>
                <a:latin typeface="Calibri Light"/>
                <a:cs typeface="Calibri Light"/>
              </a:rPr>
              <a:t>МЭ</a:t>
            </a:r>
            <a:r>
              <a:rPr sz="2000" b="0" i="1" spc="-30" dirty="0">
                <a:solidFill>
                  <a:srgbClr val="585858"/>
                </a:solidFill>
                <a:latin typeface="Calibri Light"/>
                <a:cs typeface="Calibri Light"/>
              </a:rPr>
              <a:t>И»</a:t>
            </a:r>
            <a:r>
              <a:rPr sz="2000" b="0" i="1" spc="-10" dirty="0">
                <a:solidFill>
                  <a:srgbClr val="585858"/>
                </a:solidFill>
                <a:latin typeface="Calibri Light"/>
                <a:cs typeface="Calibri Light"/>
              </a:rPr>
              <a:t>,</a:t>
            </a:r>
            <a:r>
              <a:rPr sz="2000" b="0" i="1" spc="-4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000" b="0" i="1" spc="-15" dirty="0">
                <a:solidFill>
                  <a:srgbClr val="585858"/>
                </a:solidFill>
                <a:latin typeface="Calibri Light"/>
                <a:cs typeface="Calibri Light"/>
              </a:rPr>
              <a:t>АО</a:t>
            </a:r>
            <a:r>
              <a:rPr sz="2000" b="0" i="1" spc="-2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000" b="0" i="1" dirty="0">
                <a:solidFill>
                  <a:srgbClr val="585858"/>
                </a:solidFill>
                <a:latin typeface="Calibri Light"/>
                <a:cs typeface="Calibri Light"/>
              </a:rPr>
              <a:t>«</a:t>
            </a:r>
            <a:r>
              <a:rPr sz="2000" b="0" i="1" spc="-20" dirty="0">
                <a:solidFill>
                  <a:srgbClr val="585858"/>
                </a:solidFill>
                <a:latin typeface="Calibri Light"/>
                <a:cs typeface="Calibri Light"/>
              </a:rPr>
              <a:t>НТ</a:t>
            </a:r>
            <a:r>
              <a:rPr sz="2000" b="0" i="1" spc="-30" dirty="0">
                <a:solidFill>
                  <a:srgbClr val="585858"/>
                </a:solidFill>
                <a:latin typeface="Calibri Light"/>
                <a:cs typeface="Calibri Light"/>
              </a:rPr>
              <a:t>Ц</a:t>
            </a:r>
            <a:r>
              <a:rPr sz="2000" b="0" i="1" spc="-3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000" b="0" i="1" spc="-15" dirty="0">
                <a:solidFill>
                  <a:srgbClr val="585858"/>
                </a:solidFill>
                <a:latin typeface="Calibri Light"/>
                <a:cs typeface="Calibri Light"/>
              </a:rPr>
              <a:t>Ф</a:t>
            </a:r>
            <a:r>
              <a:rPr sz="2000" b="0" i="1" spc="-10" dirty="0">
                <a:solidFill>
                  <a:srgbClr val="585858"/>
                </a:solidFill>
                <a:latin typeface="Calibri Light"/>
                <a:cs typeface="Calibri Light"/>
              </a:rPr>
              <a:t>С</a:t>
            </a:r>
            <a:r>
              <a:rPr sz="2000" b="0" i="1" spc="-25" dirty="0">
                <a:solidFill>
                  <a:srgbClr val="585858"/>
                </a:solidFill>
                <a:latin typeface="Calibri Light"/>
                <a:cs typeface="Calibri Light"/>
              </a:rPr>
              <a:t>К</a:t>
            </a:r>
            <a:r>
              <a:rPr sz="2000" b="0" i="1" spc="-3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000" b="0" i="1" spc="-10" dirty="0">
                <a:solidFill>
                  <a:srgbClr val="585858"/>
                </a:solidFill>
                <a:latin typeface="Calibri Light"/>
                <a:cs typeface="Calibri Light"/>
              </a:rPr>
              <a:t>Е</a:t>
            </a:r>
            <a:r>
              <a:rPr sz="2000" b="0" i="1" dirty="0">
                <a:solidFill>
                  <a:srgbClr val="585858"/>
                </a:solidFill>
                <a:latin typeface="Calibri Light"/>
                <a:cs typeface="Calibri Light"/>
              </a:rPr>
              <a:t>Э</a:t>
            </a:r>
            <a:r>
              <a:rPr sz="2000" b="0" i="1" spc="-25" dirty="0">
                <a:solidFill>
                  <a:srgbClr val="585858"/>
                </a:solidFill>
                <a:latin typeface="Calibri Light"/>
                <a:cs typeface="Calibri Light"/>
              </a:rPr>
              <a:t>С</a:t>
            </a:r>
            <a:r>
              <a:rPr sz="2000" b="0" i="1" spc="-30" dirty="0">
                <a:solidFill>
                  <a:srgbClr val="585858"/>
                </a:solidFill>
                <a:latin typeface="Calibri Light"/>
                <a:cs typeface="Calibri Light"/>
              </a:rPr>
              <a:t>»</a:t>
            </a:r>
            <a:r>
              <a:rPr sz="2000" b="0" i="1" spc="-10" dirty="0">
                <a:solidFill>
                  <a:srgbClr val="585858"/>
                </a:solidFill>
                <a:latin typeface="Calibri Light"/>
                <a:cs typeface="Calibri Light"/>
              </a:rPr>
              <a:t>,</a:t>
            </a:r>
            <a:r>
              <a:rPr sz="2000" b="0" i="1" spc="-4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000" b="0" i="1" spc="-10" dirty="0">
                <a:solidFill>
                  <a:srgbClr val="585858"/>
                </a:solidFill>
                <a:latin typeface="Calibri Light"/>
                <a:cs typeface="Calibri Light"/>
              </a:rPr>
              <a:t>и </a:t>
            </a:r>
            <a:r>
              <a:rPr sz="2000" b="0" i="1" spc="-15" dirty="0">
                <a:solidFill>
                  <a:srgbClr val="585858"/>
                </a:solidFill>
                <a:latin typeface="Calibri Light"/>
                <a:cs typeface="Calibri Light"/>
              </a:rPr>
              <a:t>т</a:t>
            </a:r>
            <a:r>
              <a:rPr sz="2000" b="0" i="1" dirty="0">
                <a:solidFill>
                  <a:srgbClr val="585858"/>
                </a:solidFill>
                <a:latin typeface="Calibri Light"/>
                <a:cs typeface="Calibri Light"/>
              </a:rPr>
              <a:t>.</a:t>
            </a:r>
            <a:r>
              <a:rPr sz="2000" b="0" i="1" spc="-25" dirty="0">
                <a:solidFill>
                  <a:srgbClr val="585858"/>
                </a:solidFill>
                <a:latin typeface="Calibri Light"/>
                <a:cs typeface="Calibri Light"/>
              </a:rPr>
              <a:t>д</a:t>
            </a:r>
            <a:r>
              <a:rPr sz="2000" b="0" i="1" dirty="0">
                <a:solidFill>
                  <a:srgbClr val="585858"/>
                </a:solidFill>
                <a:latin typeface="Calibri Light"/>
                <a:cs typeface="Calibri Light"/>
              </a:rPr>
              <a:t>.</a:t>
            </a:r>
            <a:endParaRPr sz="200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4876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16127" y="3937533"/>
            <a:ext cx="4739640" cy="585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spc="-35" dirty="0">
                <a:solidFill>
                  <a:srgbClr val="FFFFFF"/>
                </a:solidFill>
                <a:latin typeface="Calibri Light"/>
                <a:cs typeface="Calibri Light"/>
              </a:rPr>
              <a:t>С</a:t>
            </a:r>
            <a:r>
              <a:rPr sz="4400" b="0" spc="-25" dirty="0">
                <a:solidFill>
                  <a:srgbClr val="FFFFFF"/>
                </a:solidFill>
                <a:latin typeface="Calibri Light"/>
                <a:cs typeface="Calibri Light"/>
              </a:rPr>
              <a:t>т</a:t>
            </a:r>
            <a:r>
              <a:rPr sz="4400" b="0" spc="-50" dirty="0">
                <a:solidFill>
                  <a:srgbClr val="FFFFFF"/>
                </a:solidFill>
                <a:latin typeface="Calibri Light"/>
                <a:cs typeface="Calibri Light"/>
              </a:rPr>
              <a:t>р</a:t>
            </a:r>
            <a:r>
              <a:rPr sz="4400" b="0" spc="-40" dirty="0">
                <a:solidFill>
                  <a:srgbClr val="FFFFFF"/>
                </a:solidFill>
                <a:latin typeface="Calibri Light"/>
                <a:cs typeface="Calibri Light"/>
              </a:rPr>
              <a:t>у</a:t>
            </a:r>
            <a:r>
              <a:rPr sz="4400" b="0" spc="-30" dirty="0">
                <a:solidFill>
                  <a:srgbClr val="FFFFFF"/>
                </a:solidFill>
                <a:latin typeface="Calibri Light"/>
                <a:cs typeface="Calibri Light"/>
              </a:rPr>
              <a:t>к</a:t>
            </a:r>
            <a:r>
              <a:rPr sz="4400" b="0" spc="-35" dirty="0">
                <a:solidFill>
                  <a:srgbClr val="FFFFFF"/>
                </a:solidFill>
                <a:latin typeface="Calibri Light"/>
                <a:cs typeface="Calibri Light"/>
              </a:rPr>
              <a:t>т</a:t>
            </a:r>
            <a:r>
              <a:rPr sz="4400" b="0" spc="-50" dirty="0">
                <a:solidFill>
                  <a:srgbClr val="FFFFFF"/>
                </a:solidFill>
                <a:latin typeface="Calibri Light"/>
                <a:cs typeface="Calibri Light"/>
              </a:rPr>
              <a:t>ур</a:t>
            </a:r>
            <a:r>
              <a:rPr sz="4400" b="0" dirty="0">
                <a:solidFill>
                  <a:srgbClr val="FFFFFF"/>
                </a:solidFill>
                <a:latin typeface="Calibri Light"/>
                <a:cs typeface="Calibri Light"/>
              </a:rPr>
              <a:t>а</a:t>
            </a:r>
            <a:r>
              <a:rPr sz="4400" b="0" spc="-10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4400" b="0" spc="-30" dirty="0">
                <a:solidFill>
                  <a:srgbClr val="FFFFFF"/>
                </a:solidFill>
                <a:latin typeface="Calibri Light"/>
                <a:cs typeface="Calibri Light"/>
              </a:rPr>
              <a:t>ко</a:t>
            </a:r>
            <a:r>
              <a:rPr sz="4400" b="0" spc="-50" dirty="0">
                <a:solidFill>
                  <a:srgbClr val="FFFFFF"/>
                </a:solidFill>
                <a:latin typeface="Calibri Light"/>
                <a:cs typeface="Calibri Light"/>
              </a:rPr>
              <a:t>м</a:t>
            </a:r>
            <a:r>
              <a:rPr sz="4400" b="0" spc="-40" dirty="0">
                <a:solidFill>
                  <a:srgbClr val="FFFFFF"/>
                </a:solidFill>
                <a:latin typeface="Calibri Light"/>
                <a:cs typeface="Calibri Light"/>
              </a:rPr>
              <a:t>па</a:t>
            </a:r>
            <a:r>
              <a:rPr sz="4400" b="0" spc="-55" dirty="0">
                <a:solidFill>
                  <a:srgbClr val="FFFFFF"/>
                </a:solidFill>
                <a:latin typeface="Calibri Light"/>
                <a:cs typeface="Calibri Light"/>
              </a:rPr>
              <a:t>н</a:t>
            </a:r>
            <a:r>
              <a:rPr sz="4400" b="0" spc="-40" dirty="0">
                <a:solidFill>
                  <a:srgbClr val="FFFFFF"/>
                </a:solidFill>
                <a:latin typeface="Calibri Light"/>
                <a:cs typeface="Calibri Light"/>
              </a:rPr>
              <a:t>и</a:t>
            </a:r>
            <a:r>
              <a:rPr sz="4400" b="0" dirty="0">
                <a:solidFill>
                  <a:srgbClr val="FFFFFF"/>
                </a:solidFill>
                <a:latin typeface="Calibri Light"/>
                <a:cs typeface="Calibri Light"/>
              </a:rPr>
              <a:t>и</a:t>
            </a:r>
            <a:endParaRPr sz="440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4273" y="384454"/>
            <a:ext cx="4739640" cy="585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spc="-35" dirty="0">
                <a:solidFill>
                  <a:srgbClr val="087A9C"/>
                </a:solidFill>
                <a:latin typeface="Calibri Light"/>
                <a:cs typeface="Calibri Light"/>
              </a:rPr>
              <a:t>С</a:t>
            </a:r>
            <a:r>
              <a:rPr sz="4400" b="0" spc="-25" dirty="0">
                <a:solidFill>
                  <a:srgbClr val="087A9C"/>
                </a:solidFill>
                <a:latin typeface="Calibri Light"/>
                <a:cs typeface="Calibri Light"/>
              </a:rPr>
              <a:t>т</a:t>
            </a:r>
            <a:r>
              <a:rPr sz="4400" b="0" spc="-50" dirty="0">
                <a:solidFill>
                  <a:srgbClr val="087A9C"/>
                </a:solidFill>
                <a:latin typeface="Calibri Light"/>
                <a:cs typeface="Calibri Light"/>
              </a:rPr>
              <a:t>р</a:t>
            </a:r>
            <a:r>
              <a:rPr sz="4400" b="0" spc="-40" dirty="0">
                <a:solidFill>
                  <a:srgbClr val="087A9C"/>
                </a:solidFill>
                <a:latin typeface="Calibri Light"/>
                <a:cs typeface="Calibri Light"/>
              </a:rPr>
              <a:t>у</a:t>
            </a:r>
            <a:r>
              <a:rPr sz="4400" b="0" spc="-30" dirty="0">
                <a:solidFill>
                  <a:srgbClr val="087A9C"/>
                </a:solidFill>
                <a:latin typeface="Calibri Light"/>
                <a:cs typeface="Calibri Light"/>
              </a:rPr>
              <a:t>к</a:t>
            </a:r>
            <a:r>
              <a:rPr sz="4400" b="0" spc="-35" dirty="0">
                <a:solidFill>
                  <a:srgbClr val="087A9C"/>
                </a:solidFill>
                <a:latin typeface="Calibri Light"/>
                <a:cs typeface="Calibri Light"/>
              </a:rPr>
              <a:t>т</a:t>
            </a:r>
            <a:r>
              <a:rPr sz="4400" b="0" spc="-50" dirty="0">
                <a:solidFill>
                  <a:srgbClr val="087A9C"/>
                </a:solidFill>
                <a:latin typeface="Calibri Light"/>
                <a:cs typeface="Calibri Light"/>
              </a:rPr>
              <a:t>ур</a:t>
            </a:r>
            <a:r>
              <a:rPr sz="4400" b="0" dirty="0">
                <a:solidFill>
                  <a:srgbClr val="087A9C"/>
                </a:solidFill>
                <a:latin typeface="Calibri Light"/>
                <a:cs typeface="Calibri Light"/>
              </a:rPr>
              <a:t>а</a:t>
            </a:r>
            <a:r>
              <a:rPr sz="4400" b="0" spc="-100" dirty="0">
                <a:solidFill>
                  <a:srgbClr val="087A9C"/>
                </a:solidFill>
                <a:latin typeface="Calibri Light"/>
                <a:cs typeface="Calibri Light"/>
              </a:rPr>
              <a:t> </a:t>
            </a:r>
            <a:r>
              <a:rPr sz="4400" b="0" spc="-30" dirty="0">
                <a:solidFill>
                  <a:srgbClr val="087A9C"/>
                </a:solidFill>
                <a:latin typeface="Calibri Light"/>
                <a:cs typeface="Calibri Light"/>
              </a:rPr>
              <a:t>ко</a:t>
            </a:r>
            <a:r>
              <a:rPr sz="4400" b="0" spc="-50" dirty="0">
                <a:solidFill>
                  <a:srgbClr val="087A9C"/>
                </a:solidFill>
                <a:latin typeface="Calibri Light"/>
                <a:cs typeface="Calibri Light"/>
              </a:rPr>
              <a:t>м</a:t>
            </a:r>
            <a:r>
              <a:rPr sz="4400" b="0" spc="-40" dirty="0">
                <a:solidFill>
                  <a:srgbClr val="087A9C"/>
                </a:solidFill>
                <a:latin typeface="Calibri Light"/>
                <a:cs typeface="Calibri Light"/>
              </a:rPr>
              <a:t>па</a:t>
            </a:r>
            <a:r>
              <a:rPr sz="4400" b="0" spc="-55" dirty="0">
                <a:solidFill>
                  <a:srgbClr val="087A9C"/>
                </a:solidFill>
                <a:latin typeface="Calibri Light"/>
                <a:cs typeface="Calibri Light"/>
              </a:rPr>
              <a:t>н</a:t>
            </a:r>
            <a:r>
              <a:rPr sz="4400" b="0" spc="-40" dirty="0">
                <a:solidFill>
                  <a:srgbClr val="087A9C"/>
                </a:solidFill>
                <a:latin typeface="Calibri Light"/>
                <a:cs typeface="Calibri Light"/>
              </a:rPr>
              <a:t>и</a:t>
            </a:r>
            <a:r>
              <a:rPr sz="4400" b="0" dirty="0">
                <a:solidFill>
                  <a:srgbClr val="087A9C"/>
                </a:solidFill>
                <a:latin typeface="Calibri Light"/>
                <a:cs typeface="Calibri Light"/>
              </a:rPr>
              <a:t>и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614286" y="4105655"/>
            <a:ext cx="103505" cy="735965"/>
          </a:xfrm>
          <a:custGeom>
            <a:avLst/>
            <a:gdLst/>
            <a:ahLst/>
            <a:cxnLst/>
            <a:rect l="l" t="t" r="r" b="b"/>
            <a:pathLst>
              <a:path w="103504" h="735964">
                <a:moveTo>
                  <a:pt x="7112" y="639826"/>
                </a:moveTo>
                <a:lnTo>
                  <a:pt x="1016" y="643382"/>
                </a:lnTo>
                <a:lnTo>
                  <a:pt x="0" y="647319"/>
                </a:lnTo>
                <a:lnTo>
                  <a:pt x="51689" y="735965"/>
                </a:lnTo>
                <a:lnTo>
                  <a:pt x="59094" y="723265"/>
                </a:lnTo>
                <a:lnTo>
                  <a:pt x="45339" y="723265"/>
                </a:lnTo>
                <a:lnTo>
                  <a:pt x="45339" y="699842"/>
                </a:lnTo>
                <a:lnTo>
                  <a:pt x="10922" y="640842"/>
                </a:lnTo>
                <a:lnTo>
                  <a:pt x="7112" y="639826"/>
                </a:lnTo>
                <a:close/>
              </a:path>
              <a:path w="103504" h="735964">
                <a:moveTo>
                  <a:pt x="45339" y="699842"/>
                </a:moveTo>
                <a:lnTo>
                  <a:pt x="45339" y="723265"/>
                </a:lnTo>
                <a:lnTo>
                  <a:pt x="58039" y="723265"/>
                </a:lnTo>
                <a:lnTo>
                  <a:pt x="58039" y="720090"/>
                </a:lnTo>
                <a:lnTo>
                  <a:pt x="46228" y="720090"/>
                </a:lnTo>
                <a:lnTo>
                  <a:pt x="51689" y="710728"/>
                </a:lnTo>
                <a:lnTo>
                  <a:pt x="45339" y="699842"/>
                </a:lnTo>
                <a:close/>
              </a:path>
              <a:path w="103504" h="735964">
                <a:moveTo>
                  <a:pt x="96266" y="639826"/>
                </a:moveTo>
                <a:lnTo>
                  <a:pt x="92456" y="640842"/>
                </a:lnTo>
                <a:lnTo>
                  <a:pt x="58039" y="699842"/>
                </a:lnTo>
                <a:lnTo>
                  <a:pt x="58039" y="723265"/>
                </a:lnTo>
                <a:lnTo>
                  <a:pt x="59094" y="723265"/>
                </a:lnTo>
                <a:lnTo>
                  <a:pt x="103378" y="647319"/>
                </a:lnTo>
                <a:lnTo>
                  <a:pt x="102362" y="643382"/>
                </a:lnTo>
                <a:lnTo>
                  <a:pt x="96266" y="639826"/>
                </a:lnTo>
                <a:close/>
              </a:path>
              <a:path w="103504" h="735964">
                <a:moveTo>
                  <a:pt x="51689" y="710728"/>
                </a:moveTo>
                <a:lnTo>
                  <a:pt x="46228" y="720090"/>
                </a:lnTo>
                <a:lnTo>
                  <a:pt x="57150" y="720090"/>
                </a:lnTo>
                <a:lnTo>
                  <a:pt x="51689" y="710728"/>
                </a:lnTo>
                <a:close/>
              </a:path>
              <a:path w="103504" h="735964">
                <a:moveTo>
                  <a:pt x="58039" y="699842"/>
                </a:moveTo>
                <a:lnTo>
                  <a:pt x="51689" y="710728"/>
                </a:lnTo>
                <a:lnTo>
                  <a:pt x="57150" y="720090"/>
                </a:lnTo>
                <a:lnTo>
                  <a:pt x="58039" y="720090"/>
                </a:lnTo>
                <a:lnTo>
                  <a:pt x="58039" y="699842"/>
                </a:lnTo>
                <a:close/>
              </a:path>
              <a:path w="103504" h="735964">
                <a:moveTo>
                  <a:pt x="64389" y="582676"/>
                </a:moveTo>
                <a:lnTo>
                  <a:pt x="48133" y="582676"/>
                </a:lnTo>
                <a:lnTo>
                  <a:pt x="45339" y="585470"/>
                </a:lnTo>
                <a:lnTo>
                  <a:pt x="45339" y="699842"/>
                </a:lnTo>
                <a:lnTo>
                  <a:pt x="51689" y="710728"/>
                </a:lnTo>
                <a:lnTo>
                  <a:pt x="58039" y="699842"/>
                </a:lnTo>
                <a:lnTo>
                  <a:pt x="58039" y="595376"/>
                </a:lnTo>
                <a:lnTo>
                  <a:pt x="51689" y="595376"/>
                </a:lnTo>
                <a:lnTo>
                  <a:pt x="58039" y="589026"/>
                </a:lnTo>
                <a:lnTo>
                  <a:pt x="64389" y="589026"/>
                </a:lnTo>
                <a:lnTo>
                  <a:pt x="64389" y="582676"/>
                </a:lnTo>
                <a:close/>
              </a:path>
              <a:path w="103504" h="735964">
                <a:moveTo>
                  <a:pt x="58039" y="589026"/>
                </a:moveTo>
                <a:lnTo>
                  <a:pt x="51689" y="595376"/>
                </a:lnTo>
                <a:lnTo>
                  <a:pt x="58039" y="595376"/>
                </a:lnTo>
                <a:lnTo>
                  <a:pt x="58039" y="589026"/>
                </a:lnTo>
                <a:close/>
              </a:path>
              <a:path w="103504" h="735964">
                <a:moveTo>
                  <a:pt x="77089" y="582676"/>
                </a:moveTo>
                <a:lnTo>
                  <a:pt x="70739" y="582676"/>
                </a:lnTo>
                <a:lnTo>
                  <a:pt x="64389" y="589026"/>
                </a:lnTo>
                <a:lnTo>
                  <a:pt x="58039" y="589026"/>
                </a:lnTo>
                <a:lnTo>
                  <a:pt x="58039" y="595376"/>
                </a:lnTo>
                <a:lnTo>
                  <a:pt x="74295" y="595376"/>
                </a:lnTo>
                <a:lnTo>
                  <a:pt x="77089" y="592455"/>
                </a:lnTo>
                <a:lnTo>
                  <a:pt x="77089" y="582676"/>
                </a:lnTo>
                <a:close/>
              </a:path>
              <a:path w="103504" h="735964">
                <a:moveTo>
                  <a:pt x="77089" y="0"/>
                </a:moveTo>
                <a:lnTo>
                  <a:pt x="64389" y="0"/>
                </a:lnTo>
                <a:lnTo>
                  <a:pt x="64389" y="589026"/>
                </a:lnTo>
                <a:lnTo>
                  <a:pt x="70739" y="582676"/>
                </a:lnTo>
                <a:lnTo>
                  <a:pt x="77089" y="582676"/>
                </a:lnTo>
                <a:lnTo>
                  <a:pt x="77089" y="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299961" y="2334767"/>
            <a:ext cx="437515" cy="765175"/>
          </a:xfrm>
          <a:custGeom>
            <a:avLst/>
            <a:gdLst/>
            <a:ahLst/>
            <a:cxnLst/>
            <a:rect l="l" t="t" r="r" b="b"/>
            <a:pathLst>
              <a:path w="437515" h="765175">
                <a:moveTo>
                  <a:pt x="341121" y="669036"/>
                </a:moveTo>
                <a:lnTo>
                  <a:pt x="335026" y="672592"/>
                </a:lnTo>
                <a:lnTo>
                  <a:pt x="334010" y="676402"/>
                </a:lnTo>
                <a:lnTo>
                  <a:pt x="385698" y="765048"/>
                </a:lnTo>
                <a:lnTo>
                  <a:pt x="393030" y="752475"/>
                </a:lnTo>
                <a:lnTo>
                  <a:pt x="379348" y="752475"/>
                </a:lnTo>
                <a:lnTo>
                  <a:pt x="379348" y="729052"/>
                </a:lnTo>
                <a:lnTo>
                  <a:pt x="344932" y="670052"/>
                </a:lnTo>
                <a:lnTo>
                  <a:pt x="341121" y="669036"/>
                </a:lnTo>
                <a:close/>
              </a:path>
              <a:path w="437515" h="765175">
                <a:moveTo>
                  <a:pt x="379349" y="729052"/>
                </a:moveTo>
                <a:lnTo>
                  <a:pt x="379348" y="752475"/>
                </a:lnTo>
                <a:lnTo>
                  <a:pt x="392048" y="752475"/>
                </a:lnTo>
                <a:lnTo>
                  <a:pt x="392048" y="749300"/>
                </a:lnTo>
                <a:lnTo>
                  <a:pt x="380238" y="749300"/>
                </a:lnTo>
                <a:lnTo>
                  <a:pt x="385699" y="739938"/>
                </a:lnTo>
                <a:lnTo>
                  <a:pt x="379349" y="729052"/>
                </a:lnTo>
                <a:close/>
              </a:path>
              <a:path w="437515" h="765175">
                <a:moveTo>
                  <a:pt x="430276" y="669036"/>
                </a:moveTo>
                <a:lnTo>
                  <a:pt x="426465" y="670052"/>
                </a:lnTo>
                <a:lnTo>
                  <a:pt x="392048" y="729052"/>
                </a:lnTo>
                <a:lnTo>
                  <a:pt x="392048" y="752475"/>
                </a:lnTo>
                <a:lnTo>
                  <a:pt x="393030" y="752475"/>
                </a:lnTo>
                <a:lnTo>
                  <a:pt x="437388" y="676402"/>
                </a:lnTo>
                <a:lnTo>
                  <a:pt x="436371" y="672592"/>
                </a:lnTo>
                <a:lnTo>
                  <a:pt x="430276" y="669036"/>
                </a:lnTo>
                <a:close/>
              </a:path>
              <a:path w="437515" h="765175">
                <a:moveTo>
                  <a:pt x="385698" y="739938"/>
                </a:moveTo>
                <a:lnTo>
                  <a:pt x="380238" y="749300"/>
                </a:lnTo>
                <a:lnTo>
                  <a:pt x="391160" y="749300"/>
                </a:lnTo>
                <a:lnTo>
                  <a:pt x="385698" y="739938"/>
                </a:lnTo>
                <a:close/>
              </a:path>
              <a:path w="437515" h="765175">
                <a:moveTo>
                  <a:pt x="392048" y="729052"/>
                </a:moveTo>
                <a:lnTo>
                  <a:pt x="385698" y="739938"/>
                </a:lnTo>
                <a:lnTo>
                  <a:pt x="391160" y="749300"/>
                </a:lnTo>
                <a:lnTo>
                  <a:pt x="392048" y="749300"/>
                </a:lnTo>
                <a:lnTo>
                  <a:pt x="392048" y="729052"/>
                </a:lnTo>
                <a:close/>
              </a:path>
              <a:path w="437515" h="765175">
                <a:moveTo>
                  <a:pt x="379348" y="618109"/>
                </a:moveTo>
                <a:lnTo>
                  <a:pt x="379349" y="729052"/>
                </a:lnTo>
                <a:lnTo>
                  <a:pt x="385698" y="739938"/>
                </a:lnTo>
                <a:lnTo>
                  <a:pt x="392048" y="729052"/>
                </a:lnTo>
                <a:lnTo>
                  <a:pt x="392048" y="624459"/>
                </a:lnTo>
                <a:lnTo>
                  <a:pt x="385698" y="624459"/>
                </a:lnTo>
                <a:lnTo>
                  <a:pt x="379348" y="618109"/>
                </a:lnTo>
                <a:close/>
              </a:path>
              <a:path w="437515" h="765175">
                <a:moveTo>
                  <a:pt x="12700" y="0"/>
                </a:moveTo>
                <a:lnTo>
                  <a:pt x="0" y="0"/>
                </a:lnTo>
                <a:lnTo>
                  <a:pt x="0" y="621665"/>
                </a:lnTo>
                <a:lnTo>
                  <a:pt x="2793" y="624459"/>
                </a:lnTo>
                <a:lnTo>
                  <a:pt x="379348" y="624459"/>
                </a:lnTo>
                <a:lnTo>
                  <a:pt x="379348" y="618109"/>
                </a:lnTo>
                <a:lnTo>
                  <a:pt x="12700" y="618109"/>
                </a:lnTo>
                <a:lnTo>
                  <a:pt x="6350" y="611759"/>
                </a:lnTo>
                <a:lnTo>
                  <a:pt x="12700" y="611759"/>
                </a:lnTo>
                <a:lnTo>
                  <a:pt x="12700" y="0"/>
                </a:lnTo>
                <a:close/>
              </a:path>
              <a:path w="437515" h="765175">
                <a:moveTo>
                  <a:pt x="389255" y="611759"/>
                </a:moveTo>
                <a:lnTo>
                  <a:pt x="12700" y="611759"/>
                </a:lnTo>
                <a:lnTo>
                  <a:pt x="12700" y="618109"/>
                </a:lnTo>
                <a:lnTo>
                  <a:pt x="379348" y="618109"/>
                </a:lnTo>
                <a:lnTo>
                  <a:pt x="385698" y="624459"/>
                </a:lnTo>
                <a:lnTo>
                  <a:pt x="392048" y="624459"/>
                </a:lnTo>
                <a:lnTo>
                  <a:pt x="392048" y="614680"/>
                </a:lnTo>
                <a:lnTo>
                  <a:pt x="389255" y="611759"/>
                </a:lnTo>
                <a:close/>
              </a:path>
              <a:path w="437515" h="765175">
                <a:moveTo>
                  <a:pt x="12700" y="611759"/>
                </a:moveTo>
                <a:lnTo>
                  <a:pt x="6350" y="611759"/>
                </a:lnTo>
                <a:lnTo>
                  <a:pt x="12700" y="618109"/>
                </a:lnTo>
                <a:lnTo>
                  <a:pt x="12700" y="6117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157473" y="4105655"/>
            <a:ext cx="1675130" cy="744220"/>
          </a:xfrm>
          <a:custGeom>
            <a:avLst/>
            <a:gdLst/>
            <a:ahLst/>
            <a:cxnLst/>
            <a:rect l="l" t="t" r="r" b="b"/>
            <a:pathLst>
              <a:path w="1675129" h="744220">
                <a:moveTo>
                  <a:pt x="1578483" y="648081"/>
                </a:moveTo>
                <a:lnTo>
                  <a:pt x="1575435" y="649732"/>
                </a:lnTo>
                <a:lnTo>
                  <a:pt x="1572387" y="651510"/>
                </a:lnTo>
                <a:lnTo>
                  <a:pt x="1571371" y="655447"/>
                </a:lnTo>
                <a:lnTo>
                  <a:pt x="1623060" y="744093"/>
                </a:lnTo>
                <a:lnTo>
                  <a:pt x="1630391" y="731520"/>
                </a:lnTo>
                <a:lnTo>
                  <a:pt x="1616710" y="731520"/>
                </a:lnTo>
                <a:lnTo>
                  <a:pt x="1616710" y="707970"/>
                </a:lnTo>
                <a:lnTo>
                  <a:pt x="1584071" y="652018"/>
                </a:lnTo>
                <a:lnTo>
                  <a:pt x="1582292" y="649097"/>
                </a:lnTo>
                <a:lnTo>
                  <a:pt x="1578483" y="648081"/>
                </a:lnTo>
                <a:close/>
              </a:path>
              <a:path w="1675129" h="744220">
                <a:moveTo>
                  <a:pt x="1616710" y="707970"/>
                </a:moveTo>
                <a:lnTo>
                  <a:pt x="1616710" y="731520"/>
                </a:lnTo>
                <a:lnTo>
                  <a:pt x="1629410" y="731520"/>
                </a:lnTo>
                <a:lnTo>
                  <a:pt x="1629410" y="728218"/>
                </a:lnTo>
                <a:lnTo>
                  <a:pt x="1617599" y="728218"/>
                </a:lnTo>
                <a:lnTo>
                  <a:pt x="1623060" y="718856"/>
                </a:lnTo>
                <a:lnTo>
                  <a:pt x="1616710" y="707970"/>
                </a:lnTo>
                <a:close/>
              </a:path>
              <a:path w="1675129" h="744220">
                <a:moveTo>
                  <a:pt x="1667637" y="648081"/>
                </a:moveTo>
                <a:lnTo>
                  <a:pt x="1663827" y="649097"/>
                </a:lnTo>
                <a:lnTo>
                  <a:pt x="1662049" y="652018"/>
                </a:lnTo>
                <a:lnTo>
                  <a:pt x="1629410" y="707970"/>
                </a:lnTo>
                <a:lnTo>
                  <a:pt x="1629410" y="731520"/>
                </a:lnTo>
                <a:lnTo>
                  <a:pt x="1630391" y="731520"/>
                </a:lnTo>
                <a:lnTo>
                  <a:pt x="1674749" y="655447"/>
                </a:lnTo>
                <a:lnTo>
                  <a:pt x="1673733" y="651510"/>
                </a:lnTo>
                <a:lnTo>
                  <a:pt x="1670685" y="649732"/>
                </a:lnTo>
                <a:lnTo>
                  <a:pt x="1667637" y="648081"/>
                </a:lnTo>
                <a:close/>
              </a:path>
              <a:path w="1675129" h="744220">
                <a:moveTo>
                  <a:pt x="1623060" y="718856"/>
                </a:moveTo>
                <a:lnTo>
                  <a:pt x="1617599" y="728218"/>
                </a:lnTo>
                <a:lnTo>
                  <a:pt x="1628521" y="728218"/>
                </a:lnTo>
                <a:lnTo>
                  <a:pt x="1623060" y="718856"/>
                </a:lnTo>
                <a:close/>
              </a:path>
              <a:path w="1675129" h="744220">
                <a:moveTo>
                  <a:pt x="1629410" y="707970"/>
                </a:moveTo>
                <a:lnTo>
                  <a:pt x="1623060" y="718856"/>
                </a:lnTo>
                <a:lnTo>
                  <a:pt x="1628521" y="728218"/>
                </a:lnTo>
                <a:lnTo>
                  <a:pt x="1629410" y="728218"/>
                </a:lnTo>
                <a:lnTo>
                  <a:pt x="1629410" y="707970"/>
                </a:lnTo>
                <a:close/>
              </a:path>
              <a:path w="1675129" h="744220">
                <a:moveTo>
                  <a:pt x="1616710" y="597154"/>
                </a:moveTo>
                <a:lnTo>
                  <a:pt x="1616710" y="707970"/>
                </a:lnTo>
                <a:lnTo>
                  <a:pt x="1623060" y="718856"/>
                </a:lnTo>
                <a:lnTo>
                  <a:pt x="1629410" y="707970"/>
                </a:lnTo>
                <a:lnTo>
                  <a:pt x="1629410" y="603504"/>
                </a:lnTo>
                <a:lnTo>
                  <a:pt x="1623060" y="603504"/>
                </a:lnTo>
                <a:lnTo>
                  <a:pt x="1616710" y="597154"/>
                </a:lnTo>
                <a:close/>
              </a:path>
              <a:path w="1675129" h="744220">
                <a:moveTo>
                  <a:pt x="12700" y="0"/>
                </a:moveTo>
                <a:lnTo>
                  <a:pt x="0" y="0"/>
                </a:lnTo>
                <a:lnTo>
                  <a:pt x="0" y="600710"/>
                </a:lnTo>
                <a:lnTo>
                  <a:pt x="2793" y="603504"/>
                </a:lnTo>
                <a:lnTo>
                  <a:pt x="1616710" y="603504"/>
                </a:lnTo>
                <a:lnTo>
                  <a:pt x="1616710" y="597154"/>
                </a:lnTo>
                <a:lnTo>
                  <a:pt x="12700" y="597154"/>
                </a:lnTo>
                <a:lnTo>
                  <a:pt x="6350" y="590804"/>
                </a:lnTo>
                <a:lnTo>
                  <a:pt x="12700" y="590804"/>
                </a:lnTo>
                <a:lnTo>
                  <a:pt x="12700" y="0"/>
                </a:lnTo>
                <a:close/>
              </a:path>
              <a:path w="1675129" h="744220">
                <a:moveTo>
                  <a:pt x="1626615" y="590804"/>
                </a:moveTo>
                <a:lnTo>
                  <a:pt x="12700" y="590804"/>
                </a:lnTo>
                <a:lnTo>
                  <a:pt x="12700" y="597154"/>
                </a:lnTo>
                <a:lnTo>
                  <a:pt x="1616710" y="597154"/>
                </a:lnTo>
                <a:lnTo>
                  <a:pt x="1623060" y="603504"/>
                </a:lnTo>
                <a:lnTo>
                  <a:pt x="1629410" y="603504"/>
                </a:lnTo>
                <a:lnTo>
                  <a:pt x="1629410" y="593598"/>
                </a:lnTo>
                <a:lnTo>
                  <a:pt x="1626615" y="590804"/>
                </a:lnTo>
                <a:close/>
              </a:path>
              <a:path w="1675129" h="744220">
                <a:moveTo>
                  <a:pt x="12700" y="590804"/>
                </a:moveTo>
                <a:lnTo>
                  <a:pt x="6350" y="590804"/>
                </a:lnTo>
                <a:lnTo>
                  <a:pt x="12700" y="597154"/>
                </a:lnTo>
                <a:lnTo>
                  <a:pt x="12700" y="590804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961258" y="4105655"/>
            <a:ext cx="210185" cy="744220"/>
          </a:xfrm>
          <a:custGeom>
            <a:avLst/>
            <a:gdLst/>
            <a:ahLst/>
            <a:cxnLst/>
            <a:rect l="l" t="t" r="r" b="b"/>
            <a:pathLst>
              <a:path w="210185" h="744220">
                <a:moveTo>
                  <a:pt x="7112" y="648081"/>
                </a:moveTo>
                <a:lnTo>
                  <a:pt x="4064" y="649732"/>
                </a:lnTo>
                <a:lnTo>
                  <a:pt x="1016" y="651510"/>
                </a:lnTo>
                <a:lnTo>
                  <a:pt x="0" y="655447"/>
                </a:lnTo>
                <a:lnTo>
                  <a:pt x="51689" y="744093"/>
                </a:lnTo>
                <a:lnTo>
                  <a:pt x="59020" y="731520"/>
                </a:lnTo>
                <a:lnTo>
                  <a:pt x="45339" y="731520"/>
                </a:lnTo>
                <a:lnTo>
                  <a:pt x="45339" y="707970"/>
                </a:lnTo>
                <a:lnTo>
                  <a:pt x="12700" y="652018"/>
                </a:lnTo>
                <a:lnTo>
                  <a:pt x="10922" y="649097"/>
                </a:lnTo>
                <a:lnTo>
                  <a:pt x="7112" y="648081"/>
                </a:lnTo>
                <a:close/>
              </a:path>
              <a:path w="210185" h="744220">
                <a:moveTo>
                  <a:pt x="45339" y="707970"/>
                </a:moveTo>
                <a:lnTo>
                  <a:pt x="45339" y="731520"/>
                </a:lnTo>
                <a:lnTo>
                  <a:pt x="58039" y="731520"/>
                </a:lnTo>
                <a:lnTo>
                  <a:pt x="58039" y="728218"/>
                </a:lnTo>
                <a:lnTo>
                  <a:pt x="46228" y="728218"/>
                </a:lnTo>
                <a:lnTo>
                  <a:pt x="51689" y="718856"/>
                </a:lnTo>
                <a:lnTo>
                  <a:pt x="45339" y="707970"/>
                </a:lnTo>
                <a:close/>
              </a:path>
              <a:path w="210185" h="744220">
                <a:moveTo>
                  <a:pt x="96266" y="648081"/>
                </a:moveTo>
                <a:lnTo>
                  <a:pt x="92456" y="649097"/>
                </a:lnTo>
                <a:lnTo>
                  <a:pt x="90678" y="652018"/>
                </a:lnTo>
                <a:lnTo>
                  <a:pt x="58039" y="707970"/>
                </a:lnTo>
                <a:lnTo>
                  <a:pt x="58039" y="731520"/>
                </a:lnTo>
                <a:lnTo>
                  <a:pt x="59020" y="731520"/>
                </a:lnTo>
                <a:lnTo>
                  <a:pt x="103378" y="655447"/>
                </a:lnTo>
                <a:lnTo>
                  <a:pt x="102362" y="651510"/>
                </a:lnTo>
                <a:lnTo>
                  <a:pt x="99314" y="649732"/>
                </a:lnTo>
                <a:lnTo>
                  <a:pt x="96266" y="648081"/>
                </a:lnTo>
                <a:close/>
              </a:path>
              <a:path w="210185" h="744220">
                <a:moveTo>
                  <a:pt x="51689" y="718856"/>
                </a:moveTo>
                <a:lnTo>
                  <a:pt x="46228" y="728218"/>
                </a:lnTo>
                <a:lnTo>
                  <a:pt x="57150" y="728218"/>
                </a:lnTo>
                <a:lnTo>
                  <a:pt x="51689" y="718856"/>
                </a:lnTo>
                <a:close/>
              </a:path>
              <a:path w="210185" h="744220">
                <a:moveTo>
                  <a:pt x="58039" y="707970"/>
                </a:moveTo>
                <a:lnTo>
                  <a:pt x="51689" y="718856"/>
                </a:lnTo>
                <a:lnTo>
                  <a:pt x="57150" y="728218"/>
                </a:lnTo>
                <a:lnTo>
                  <a:pt x="58039" y="728218"/>
                </a:lnTo>
                <a:lnTo>
                  <a:pt x="58039" y="707970"/>
                </a:lnTo>
                <a:close/>
              </a:path>
              <a:path w="210185" h="744220">
                <a:moveTo>
                  <a:pt x="197358" y="590804"/>
                </a:moveTo>
                <a:lnTo>
                  <a:pt x="48133" y="590804"/>
                </a:lnTo>
                <a:lnTo>
                  <a:pt x="45339" y="593598"/>
                </a:lnTo>
                <a:lnTo>
                  <a:pt x="45339" y="707970"/>
                </a:lnTo>
                <a:lnTo>
                  <a:pt x="51689" y="718856"/>
                </a:lnTo>
                <a:lnTo>
                  <a:pt x="58039" y="707970"/>
                </a:lnTo>
                <a:lnTo>
                  <a:pt x="58039" y="603504"/>
                </a:lnTo>
                <a:lnTo>
                  <a:pt x="51689" y="603504"/>
                </a:lnTo>
                <a:lnTo>
                  <a:pt x="58039" y="597154"/>
                </a:lnTo>
                <a:lnTo>
                  <a:pt x="197358" y="597154"/>
                </a:lnTo>
                <a:lnTo>
                  <a:pt x="197358" y="590804"/>
                </a:lnTo>
                <a:close/>
              </a:path>
              <a:path w="210185" h="744220">
                <a:moveTo>
                  <a:pt x="58039" y="597154"/>
                </a:moveTo>
                <a:lnTo>
                  <a:pt x="51689" y="603504"/>
                </a:lnTo>
                <a:lnTo>
                  <a:pt x="58039" y="603504"/>
                </a:lnTo>
                <a:lnTo>
                  <a:pt x="58039" y="597154"/>
                </a:lnTo>
                <a:close/>
              </a:path>
              <a:path w="210185" h="744220">
                <a:moveTo>
                  <a:pt x="210058" y="590804"/>
                </a:moveTo>
                <a:lnTo>
                  <a:pt x="203708" y="590804"/>
                </a:lnTo>
                <a:lnTo>
                  <a:pt x="197358" y="597154"/>
                </a:lnTo>
                <a:lnTo>
                  <a:pt x="58039" y="597154"/>
                </a:lnTo>
                <a:lnTo>
                  <a:pt x="58039" y="603504"/>
                </a:lnTo>
                <a:lnTo>
                  <a:pt x="207264" y="603504"/>
                </a:lnTo>
                <a:lnTo>
                  <a:pt x="210058" y="600710"/>
                </a:lnTo>
                <a:lnTo>
                  <a:pt x="210058" y="590804"/>
                </a:lnTo>
                <a:close/>
              </a:path>
              <a:path w="210185" h="744220">
                <a:moveTo>
                  <a:pt x="210058" y="0"/>
                </a:moveTo>
                <a:lnTo>
                  <a:pt x="197358" y="0"/>
                </a:lnTo>
                <a:lnTo>
                  <a:pt x="197358" y="597154"/>
                </a:lnTo>
                <a:lnTo>
                  <a:pt x="203708" y="590804"/>
                </a:lnTo>
                <a:lnTo>
                  <a:pt x="210058" y="590804"/>
                </a:lnTo>
                <a:lnTo>
                  <a:pt x="210058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91882" y="4105655"/>
            <a:ext cx="1979295" cy="744220"/>
          </a:xfrm>
          <a:custGeom>
            <a:avLst/>
            <a:gdLst/>
            <a:ahLst/>
            <a:cxnLst/>
            <a:rect l="l" t="t" r="r" b="b"/>
            <a:pathLst>
              <a:path w="1979295" h="744220">
                <a:moveTo>
                  <a:pt x="7086" y="648081"/>
                </a:moveTo>
                <a:lnTo>
                  <a:pt x="4051" y="649732"/>
                </a:lnTo>
                <a:lnTo>
                  <a:pt x="1028" y="651510"/>
                </a:lnTo>
                <a:lnTo>
                  <a:pt x="0" y="655447"/>
                </a:lnTo>
                <a:lnTo>
                  <a:pt x="51701" y="744093"/>
                </a:lnTo>
                <a:lnTo>
                  <a:pt x="59032" y="731520"/>
                </a:lnTo>
                <a:lnTo>
                  <a:pt x="45351" y="731520"/>
                </a:lnTo>
                <a:lnTo>
                  <a:pt x="45351" y="707927"/>
                </a:lnTo>
                <a:lnTo>
                  <a:pt x="12738" y="652018"/>
                </a:lnTo>
                <a:lnTo>
                  <a:pt x="10972" y="649097"/>
                </a:lnTo>
                <a:lnTo>
                  <a:pt x="7086" y="648081"/>
                </a:lnTo>
                <a:close/>
              </a:path>
              <a:path w="1979295" h="744220">
                <a:moveTo>
                  <a:pt x="45351" y="707927"/>
                </a:moveTo>
                <a:lnTo>
                  <a:pt x="45351" y="731520"/>
                </a:lnTo>
                <a:lnTo>
                  <a:pt x="58051" y="731520"/>
                </a:lnTo>
                <a:lnTo>
                  <a:pt x="58051" y="728218"/>
                </a:lnTo>
                <a:lnTo>
                  <a:pt x="46215" y="728218"/>
                </a:lnTo>
                <a:lnTo>
                  <a:pt x="51703" y="718815"/>
                </a:lnTo>
                <a:lnTo>
                  <a:pt x="45351" y="707927"/>
                </a:lnTo>
                <a:close/>
              </a:path>
              <a:path w="1979295" h="744220">
                <a:moveTo>
                  <a:pt x="96278" y="648081"/>
                </a:moveTo>
                <a:lnTo>
                  <a:pt x="92468" y="649097"/>
                </a:lnTo>
                <a:lnTo>
                  <a:pt x="90690" y="652018"/>
                </a:lnTo>
                <a:lnTo>
                  <a:pt x="58058" y="707927"/>
                </a:lnTo>
                <a:lnTo>
                  <a:pt x="58051" y="731520"/>
                </a:lnTo>
                <a:lnTo>
                  <a:pt x="59032" y="731520"/>
                </a:lnTo>
                <a:lnTo>
                  <a:pt x="103390" y="655447"/>
                </a:lnTo>
                <a:lnTo>
                  <a:pt x="102374" y="651510"/>
                </a:lnTo>
                <a:lnTo>
                  <a:pt x="99326" y="649732"/>
                </a:lnTo>
                <a:lnTo>
                  <a:pt x="96278" y="648081"/>
                </a:lnTo>
                <a:close/>
              </a:path>
              <a:path w="1979295" h="744220">
                <a:moveTo>
                  <a:pt x="51703" y="718815"/>
                </a:moveTo>
                <a:lnTo>
                  <a:pt x="46215" y="728218"/>
                </a:lnTo>
                <a:lnTo>
                  <a:pt x="57188" y="728218"/>
                </a:lnTo>
                <a:lnTo>
                  <a:pt x="51703" y="718815"/>
                </a:lnTo>
                <a:close/>
              </a:path>
              <a:path w="1979295" h="744220">
                <a:moveTo>
                  <a:pt x="58051" y="707938"/>
                </a:moveTo>
                <a:lnTo>
                  <a:pt x="51703" y="718815"/>
                </a:lnTo>
                <a:lnTo>
                  <a:pt x="57188" y="728218"/>
                </a:lnTo>
                <a:lnTo>
                  <a:pt x="58051" y="728218"/>
                </a:lnTo>
                <a:lnTo>
                  <a:pt x="58051" y="707938"/>
                </a:lnTo>
                <a:close/>
              </a:path>
              <a:path w="1979295" h="744220">
                <a:moveTo>
                  <a:pt x="1966099" y="590804"/>
                </a:moveTo>
                <a:lnTo>
                  <a:pt x="48196" y="590804"/>
                </a:lnTo>
                <a:lnTo>
                  <a:pt x="45351" y="593598"/>
                </a:lnTo>
                <a:lnTo>
                  <a:pt x="45358" y="707938"/>
                </a:lnTo>
                <a:lnTo>
                  <a:pt x="51703" y="718815"/>
                </a:lnTo>
                <a:lnTo>
                  <a:pt x="58051" y="707938"/>
                </a:lnTo>
                <a:lnTo>
                  <a:pt x="58051" y="603504"/>
                </a:lnTo>
                <a:lnTo>
                  <a:pt x="51701" y="603504"/>
                </a:lnTo>
                <a:lnTo>
                  <a:pt x="58051" y="597154"/>
                </a:lnTo>
                <a:lnTo>
                  <a:pt x="1966099" y="597154"/>
                </a:lnTo>
                <a:lnTo>
                  <a:pt x="1966099" y="590804"/>
                </a:lnTo>
                <a:close/>
              </a:path>
              <a:path w="1979295" h="744220">
                <a:moveTo>
                  <a:pt x="58051" y="597154"/>
                </a:moveTo>
                <a:lnTo>
                  <a:pt x="51701" y="603504"/>
                </a:lnTo>
                <a:lnTo>
                  <a:pt x="58051" y="603504"/>
                </a:lnTo>
                <a:lnTo>
                  <a:pt x="58051" y="597154"/>
                </a:lnTo>
                <a:close/>
              </a:path>
              <a:path w="1979295" h="744220">
                <a:moveTo>
                  <a:pt x="1978799" y="590804"/>
                </a:moveTo>
                <a:lnTo>
                  <a:pt x="1972449" y="590804"/>
                </a:lnTo>
                <a:lnTo>
                  <a:pt x="1966099" y="597154"/>
                </a:lnTo>
                <a:lnTo>
                  <a:pt x="58051" y="597154"/>
                </a:lnTo>
                <a:lnTo>
                  <a:pt x="58051" y="603504"/>
                </a:lnTo>
                <a:lnTo>
                  <a:pt x="1976005" y="603504"/>
                </a:lnTo>
                <a:lnTo>
                  <a:pt x="1978799" y="600710"/>
                </a:lnTo>
                <a:lnTo>
                  <a:pt x="1978799" y="590804"/>
                </a:lnTo>
                <a:close/>
              </a:path>
              <a:path w="1979295" h="744220">
                <a:moveTo>
                  <a:pt x="1978799" y="0"/>
                </a:moveTo>
                <a:lnTo>
                  <a:pt x="1966099" y="0"/>
                </a:lnTo>
                <a:lnTo>
                  <a:pt x="1966099" y="597154"/>
                </a:lnTo>
                <a:lnTo>
                  <a:pt x="1972449" y="590804"/>
                </a:lnTo>
                <a:lnTo>
                  <a:pt x="1978799" y="590804"/>
                </a:lnTo>
                <a:lnTo>
                  <a:pt x="1978799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112135" y="2334767"/>
            <a:ext cx="3199765" cy="765175"/>
          </a:xfrm>
          <a:custGeom>
            <a:avLst/>
            <a:gdLst/>
            <a:ahLst/>
            <a:cxnLst/>
            <a:rect l="l" t="t" r="r" b="b"/>
            <a:pathLst>
              <a:path w="3199765" h="765175">
                <a:moveTo>
                  <a:pt x="7112" y="669036"/>
                </a:moveTo>
                <a:lnTo>
                  <a:pt x="1015" y="672592"/>
                </a:lnTo>
                <a:lnTo>
                  <a:pt x="0" y="676402"/>
                </a:lnTo>
                <a:lnTo>
                  <a:pt x="51688" y="765048"/>
                </a:lnTo>
                <a:lnTo>
                  <a:pt x="59020" y="752475"/>
                </a:lnTo>
                <a:lnTo>
                  <a:pt x="45338" y="752475"/>
                </a:lnTo>
                <a:lnTo>
                  <a:pt x="45338" y="729052"/>
                </a:lnTo>
                <a:lnTo>
                  <a:pt x="10921" y="670052"/>
                </a:lnTo>
                <a:lnTo>
                  <a:pt x="7112" y="669036"/>
                </a:lnTo>
                <a:close/>
              </a:path>
              <a:path w="3199765" h="765175">
                <a:moveTo>
                  <a:pt x="45338" y="729052"/>
                </a:moveTo>
                <a:lnTo>
                  <a:pt x="45338" y="752475"/>
                </a:lnTo>
                <a:lnTo>
                  <a:pt x="58038" y="752475"/>
                </a:lnTo>
                <a:lnTo>
                  <a:pt x="58038" y="749300"/>
                </a:lnTo>
                <a:lnTo>
                  <a:pt x="46227" y="749300"/>
                </a:lnTo>
                <a:lnTo>
                  <a:pt x="51688" y="739938"/>
                </a:lnTo>
                <a:lnTo>
                  <a:pt x="45338" y="729052"/>
                </a:lnTo>
                <a:close/>
              </a:path>
              <a:path w="3199765" h="765175">
                <a:moveTo>
                  <a:pt x="96265" y="669036"/>
                </a:moveTo>
                <a:lnTo>
                  <a:pt x="92456" y="670052"/>
                </a:lnTo>
                <a:lnTo>
                  <a:pt x="58038" y="729052"/>
                </a:lnTo>
                <a:lnTo>
                  <a:pt x="58038" y="752475"/>
                </a:lnTo>
                <a:lnTo>
                  <a:pt x="59020" y="752475"/>
                </a:lnTo>
                <a:lnTo>
                  <a:pt x="103377" y="676402"/>
                </a:lnTo>
                <a:lnTo>
                  <a:pt x="102362" y="672592"/>
                </a:lnTo>
                <a:lnTo>
                  <a:pt x="96265" y="669036"/>
                </a:lnTo>
                <a:close/>
              </a:path>
              <a:path w="3199765" h="765175">
                <a:moveTo>
                  <a:pt x="51688" y="739938"/>
                </a:moveTo>
                <a:lnTo>
                  <a:pt x="46227" y="749300"/>
                </a:lnTo>
                <a:lnTo>
                  <a:pt x="57150" y="749300"/>
                </a:lnTo>
                <a:lnTo>
                  <a:pt x="51688" y="739938"/>
                </a:lnTo>
                <a:close/>
              </a:path>
              <a:path w="3199765" h="765175">
                <a:moveTo>
                  <a:pt x="58038" y="729052"/>
                </a:moveTo>
                <a:lnTo>
                  <a:pt x="51688" y="739938"/>
                </a:lnTo>
                <a:lnTo>
                  <a:pt x="57150" y="749300"/>
                </a:lnTo>
                <a:lnTo>
                  <a:pt x="58038" y="749300"/>
                </a:lnTo>
                <a:lnTo>
                  <a:pt x="58038" y="729052"/>
                </a:lnTo>
                <a:close/>
              </a:path>
              <a:path w="3199765" h="765175">
                <a:moveTo>
                  <a:pt x="3186684" y="611759"/>
                </a:moveTo>
                <a:lnTo>
                  <a:pt x="48132" y="611759"/>
                </a:lnTo>
                <a:lnTo>
                  <a:pt x="45338" y="614680"/>
                </a:lnTo>
                <a:lnTo>
                  <a:pt x="45338" y="729052"/>
                </a:lnTo>
                <a:lnTo>
                  <a:pt x="51688" y="739938"/>
                </a:lnTo>
                <a:lnTo>
                  <a:pt x="58038" y="729052"/>
                </a:lnTo>
                <a:lnTo>
                  <a:pt x="58038" y="624459"/>
                </a:lnTo>
                <a:lnTo>
                  <a:pt x="51688" y="624459"/>
                </a:lnTo>
                <a:lnTo>
                  <a:pt x="58038" y="618109"/>
                </a:lnTo>
                <a:lnTo>
                  <a:pt x="3186684" y="618109"/>
                </a:lnTo>
                <a:lnTo>
                  <a:pt x="3186684" y="611759"/>
                </a:lnTo>
                <a:close/>
              </a:path>
              <a:path w="3199765" h="765175">
                <a:moveTo>
                  <a:pt x="58038" y="618109"/>
                </a:moveTo>
                <a:lnTo>
                  <a:pt x="51688" y="624459"/>
                </a:lnTo>
                <a:lnTo>
                  <a:pt x="58038" y="624459"/>
                </a:lnTo>
                <a:lnTo>
                  <a:pt x="58038" y="618109"/>
                </a:lnTo>
                <a:close/>
              </a:path>
              <a:path w="3199765" h="765175">
                <a:moveTo>
                  <a:pt x="3199384" y="611759"/>
                </a:moveTo>
                <a:lnTo>
                  <a:pt x="3193034" y="611759"/>
                </a:lnTo>
                <a:lnTo>
                  <a:pt x="3186684" y="618109"/>
                </a:lnTo>
                <a:lnTo>
                  <a:pt x="58038" y="618109"/>
                </a:lnTo>
                <a:lnTo>
                  <a:pt x="58038" y="624459"/>
                </a:lnTo>
                <a:lnTo>
                  <a:pt x="3196463" y="624459"/>
                </a:lnTo>
                <a:lnTo>
                  <a:pt x="3199384" y="621665"/>
                </a:lnTo>
                <a:lnTo>
                  <a:pt x="3199384" y="611759"/>
                </a:lnTo>
                <a:close/>
              </a:path>
              <a:path w="3199765" h="765175">
                <a:moveTo>
                  <a:pt x="3199384" y="0"/>
                </a:moveTo>
                <a:lnTo>
                  <a:pt x="3186684" y="0"/>
                </a:lnTo>
                <a:lnTo>
                  <a:pt x="3186684" y="618109"/>
                </a:lnTo>
                <a:lnTo>
                  <a:pt x="3193034" y="611759"/>
                </a:lnTo>
                <a:lnTo>
                  <a:pt x="3199384" y="611759"/>
                </a:lnTo>
                <a:lnTo>
                  <a:pt x="319938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032247" y="1327403"/>
            <a:ext cx="2548255" cy="1007744"/>
          </a:xfrm>
          <a:custGeom>
            <a:avLst/>
            <a:gdLst/>
            <a:ahLst/>
            <a:cxnLst/>
            <a:rect l="l" t="t" r="r" b="b"/>
            <a:pathLst>
              <a:path w="2548254" h="1007744">
                <a:moveTo>
                  <a:pt x="2447417" y="0"/>
                </a:moveTo>
                <a:lnTo>
                  <a:pt x="97527" y="49"/>
                </a:lnTo>
                <a:lnTo>
                  <a:pt x="56287" y="10300"/>
                </a:lnTo>
                <a:lnTo>
                  <a:pt x="23824" y="35656"/>
                </a:lnTo>
                <a:lnTo>
                  <a:pt x="4105" y="72152"/>
                </a:lnTo>
                <a:lnTo>
                  <a:pt x="0" y="100711"/>
                </a:lnTo>
                <a:lnTo>
                  <a:pt x="49" y="909836"/>
                </a:lnTo>
                <a:lnTo>
                  <a:pt x="10300" y="951076"/>
                </a:lnTo>
                <a:lnTo>
                  <a:pt x="35656" y="983539"/>
                </a:lnTo>
                <a:lnTo>
                  <a:pt x="72152" y="1003258"/>
                </a:lnTo>
                <a:lnTo>
                  <a:pt x="100711" y="1007363"/>
                </a:lnTo>
                <a:lnTo>
                  <a:pt x="2450600" y="1007314"/>
                </a:lnTo>
                <a:lnTo>
                  <a:pt x="2491840" y="997063"/>
                </a:lnTo>
                <a:lnTo>
                  <a:pt x="2524303" y="971707"/>
                </a:lnTo>
                <a:lnTo>
                  <a:pt x="2544022" y="935211"/>
                </a:lnTo>
                <a:lnTo>
                  <a:pt x="2548128" y="906653"/>
                </a:lnTo>
                <a:lnTo>
                  <a:pt x="2548078" y="97527"/>
                </a:lnTo>
                <a:lnTo>
                  <a:pt x="2537827" y="56287"/>
                </a:lnTo>
                <a:lnTo>
                  <a:pt x="2512471" y="23824"/>
                </a:lnTo>
                <a:lnTo>
                  <a:pt x="2475975" y="4105"/>
                </a:lnTo>
                <a:lnTo>
                  <a:pt x="2447417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032247" y="1327403"/>
            <a:ext cx="2548255" cy="1007744"/>
          </a:xfrm>
          <a:custGeom>
            <a:avLst/>
            <a:gdLst/>
            <a:ahLst/>
            <a:cxnLst/>
            <a:rect l="l" t="t" r="r" b="b"/>
            <a:pathLst>
              <a:path w="2548254" h="1007744">
                <a:moveTo>
                  <a:pt x="0" y="100711"/>
                </a:moveTo>
                <a:lnTo>
                  <a:pt x="9017" y="58994"/>
                </a:lnTo>
                <a:lnTo>
                  <a:pt x="33424" y="25771"/>
                </a:lnTo>
                <a:lnTo>
                  <a:pt x="69254" y="5008"/>
                </a:lnTo>
                <a:lnTo>
                  <a:pt x="2447417" y="0"/>
                </a:lnTo>
                <a:lnTo>
                  <a:pt x="2462021" y="1050"/>
                </a:lnTo>
                <a:lnTo>
                  <a:pt x="2501347" y="15639"/>
                </a:lnTo>
                <a:lnTo>
                  <a:pt x="2530858" y="44294"/>
                </a:lnTo>
                <a:lnTo>
                  <a:pt x="2546585" y="83050"/>
                </a:lnTo>
                <a:lnTo>
                  <a:pt x="2548128" y="906653"/>
                </a:lnTo>
                <a:lnTo>
                  <a:pt x="2547077" y="921257"/>
                </a:lnTo>
                <a:lnTo>
                  <a:pt x="2532488" y="960583"/>
                </a:lnTo>
                <a:lnTo>
                  <a:pt x="2503833" y="990094"/>
                </a:lnTo>
                <a:lnTo>
                  <a:pt x="2465077" y="1005821"/>
                </a:lnTo>
                <a:lnTo>
                  <a:pt x="100711" y="1007363"/>
                </a:lnTo>
                <a:lnTo>
                  <a:pt x="86106" y="1006313"/>
                </a:lnTo>
                <a:lnTo>
                  <a:pt x="46780" y="991724"/>
                </a:lnTo>
                <a:lnTo>
                  <a:pt x="17269" y="963069"/>
                </a:lnTo>
                <a:lnTo>
                  <a:pt x="1542" y="924313"/>
                </a:lnTo>
                <a:lnTo>
                  <a:pt x="0" y="100711"/>
                </a:lnTo>
                <a:close/>
              </a:path>
            </a:pathLst>
          </a:custGeom>
          <a:ln w="6096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207508" y="1495044"/>
            <a:ext cx="2548255" cy="1005840"/>
          </a:xfrm>
          <a:custGeom>
            <a:avLst/>
            <a:gdLst/>
            <a:ahLst/>
            <a:cxnLst/>
            <a:rect l="l" t="t" r="r" b="b"/>
            <a:pathLst>
              <a:path w="2548254" h="1005839">
                <a:moveTo>
                  <a:pt x="2447543" y="0"/>
                </a:moveTo>
                <a:lnTo>
                  <a:pt x="97612" y="43"/>
                </a:lnTo>
                <a:lnTo>
                  <a:pt x="56367" y="10235"/>
                </a:lnTo>
                <a:lnTo>
                  <a:pt x="23869" y="35568"/>
                </a:lnTo>
                <a:lnTo>
                  <a:pt x="4115" y="72047"/>
                </a:lnTo>
                <a:lnTo>
                  <a:pt x="0" y="100583"/>
                </a:lnTo>
                <a:lnTo>
                  <a:pt x="43" y="908227"/>
                </a:lnTo>
                <a:lnTo>
                  <a:pt x="10235" y="949472"/>
                </a:lnTo>
                <a:lnTo>
                  <a:pt x="35568" y="981970"/>
                </a:lnTo>
                <a:lnTo>
                  <a:pt x="72047" y="1001724"/>
                </a:lnTo>
                <a:lnTo>
                  <a:pt x="100583" y="1005839"/>
                </a:lnTo>
                <a:lnTo>
                  <a:pt x="2450515" y="1005796"/>
                </a:lnTo>
                <a:lnTo>
                  <a:pt x="2491760" y="995604"/>
                </a:lnTo>
                <a:lnTo>
                  <a:pt x="2524258" y="970271"/>
                </a:lnTo>
                <a:lnTo>
                  <a:pt x="2544012" y="933792"/>
                </a:lnTo>
                <a:lnTo>
                  <a:pt x="2548127" y="905255"/>
                </a:lnTo>
                <a:lnTo>
                  <a:pt x="2548084" y="97612"/>
                </a:lnTo>
                <a:lnTo>
                  <a:pt x="2537892" y="56367"/>
                </a:lnTo>
                <a:lnTo>
                  <a:pt x="2512559" y="23869"/>
                </a:lnTo>
                <a:lnTo>
                  <a:pt x="2476080" y="4115"/>
                </a:lnTo>
                <a:lnTo>
                  <a:pt x="2447543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207508" y="1495044"/>
            <a:ext cx="2548255" cy="1005840"/>
          </a:xfrm>
          <a:custGeom>
            <a:avLst/>
            <a:gdLst/>
            <a:ahLst/>
            <a:cxnLst/>
            <a:rect l="l" t="t" r="r" b="b"/>
            <a:pathLst>
              <a:path w="2548254" h="1005839">
                <a:moveTo>
                  <a:pt x="0" y="100583"/>
                </a:moveTo>
                <a:lnTo>
                  <a:pt x="9037" y="58896"/>
                </a:lnTo>
                <a:lnTo>
                  <a:pt x="33483" y="25688"/>
                </a:lnTo>
                <a:lnTo>
                  <a:pt x="69341" y="4957"/>
                </a:lnTo>
                <a:lnTo>
                  <a:pt x="2447543" y="0"/>
                </a:lnTo>
                <a:lnTo>
                  <a:pt x="2462135" y="1053"/>
                </a:lnTo>
                <a:lnTo>
                  <a:pt x="2501440" y="15670"/>
                </a:lnTo>
                <a:lnTo>
                  <a:pt x="2530933" y="44365"/>
                </a:lnTo>
                <a:lnTo>
                  <a:pt x="2546616" y="83139"/>
                </a:lnTo>
                <a:lnTo>
                  <a:pt x="2548127" y="905255"/>
                </a:lnTo>
                <a:lnTo>
                  <a:pt x="2547074" y="919847"/>
                </a:lnTo>
                <a:lnTo>
                  <a:pt x="2532457" y="959152"/>
                </a:lnTo>
                <a:lnTo>
                  <a:pt x="2503762" y="988645"/>
                </a:lnTo>
                <a:lnTo>
                  <a:pt x="2464988" y="1004328"/>
                </a:lnTo>
                <a:lnTo>
                  <a:pt x="100583" y="1005839"/>
                </a:lnTo>
                <a:lnTo>
                  <a:pt x="85992" y="1004786"/>
                </a:lnTo>
                <a:lnTo>
                  <a:pt x="46687" y="990169"/>
                </a:lnTo>
                <a:lnTo>
                  <a:pt x="17194" y="961474"/>
                </a:lnTo>
                <a:lnTo>
                  <a:pt x="1511" y="922700"/>
                </a:lnTo>
                <a:lnTo>
                  <a:pt x="0" y="100583"/>
                </a:lnTo>
                <a:close/>
              </a:path>
            </a:pathLst>
          </a:custGeom>
          <a:ln w="12192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769609" y="1726057"/>
            <a:ext cx="1427480" cy="560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305"/>
              </a:lnSpc>
            </a:pPr>
            <a:r>
              <a:rPr sz="2000" b="0" dirty="0">
                <a:latin typeface="Calibri Light"/>
                <a:cs typeface="Calibri Light"/>
              </a:rPr>
              <a:t>Г</a:t>
            </a:r>
            <a:r>
              <a:rPr sz="2000" b="0" spc="-15" dirty="0">
                <a:latin typeface="Calibri Light"/>
                <a:cs typeface="Calibri Light"/>
              </a:rPr>
              <a:t>е</a:t>
            </a:r>
            <a:r>
              <a:rPr sz="2000" b="0" spc="-20" dirty="0">
                <a:latin typeface="Calibri Light"/>
                <a:cs typeface="Calibri Light"/>
              </a:rPr>
              <a:t>не</a:t>
            </a:r>
            <a:r>
              <a:rPr sz="2000" b="0" spc="-25" dirty="0">
                <a:latin typeface="Calibri Light"/>
                <a:cs typeface="Calibri Light"/>
              </a:rPr>
              <a:t>р</a:t>
            </a:r>
            <a:r>
              <a:rPr sz="2000" b="0" spc="-20" dirty="0">
                <a:latin typeface="Calibri Light"/>
                <a:cs typeface="Calibri Light"/>
              </a:rPr>
              <a:t>ал</a:t>
            </a:r>
            <a:r>
              <a:rPr sz="2000" b="0" spc="-15" dirty="0">
                <a:latin typeface="Calibri Light"/>
                <a:cs typeface="Calibri Light"/>
              </a:rPr>
              <a:t>ь</a:t>
            </a:r>
            <a:r>
              <a:rPr sz="2000" b="0" spc="-30" dirty="0">
                <a:latin typeface="Calibri Light"/>
                <a:cs typeface="Calibri Light"/>
              </a:rPr>
              <a:t>н</a:t>
            </a:r>
            <a:r>
              <a:rPr sz="2000" b="0" spc="-25" dirty="0">
                <a:latin typeface="Calibri Light"/>
                <a:cs typeface="Calibri Light"/>
              </a:rPr>
              <a:t>ы</a:t>
            </a:r>
            <a:r>
              <a:rPr sz="2000" b="0" dirty="0">
                <a:latin typeface="Calibri Light"/>
                <a:cs typeface="Calibri Light"/>
              </a:rPr>
              <a:t>й</a:t>
            </a:r>
            <a:endParaRPr sz="2000">
              <a:latin typeface="Calibri Light"/>
              <a:cs typeface="Calibri Light"/>
            </a:endParaRPr>
          </a:p>
          <a:p>
            <a:pPr algn="ctr">
              <a:lnSpc>
                <a:spcPts val="2305"/>
              </a:lnSpc>
            </a:pPr>
            <a:r>
              <a:rPr sz="2000" b="0" spc="-15" dirty="0">
                <a:latin typeface="Calibri Light"/>
                <a:cs typeface="Calibri Light"/>
              </a:rPr>
              <a:t>д</a:t>
            </a:r>
            <a:r>
              <a:rPr sz="2000" b="0" spc="-10" dirty="0">
                <a:latin typeface="Calibri Light"/>
                <a:cs typeface="Calibri Light"/>
              </a:rPr>
              <a:t>и</a:t>
            </a:r>
            <a:r>
              <a:rPr sz="2000" b="0" spc="-15" dirty="0">
                <a:latin typeface="Calibri Light"/>
                <a:cs typeface="Calibri Light"/>
              </a:rPr>
              <a:t>р</a:t>
            </a:r>
            <a:r>
              <a:rPr sz="2000" b="0" spc="-20" dirty="0">
                <a:latin typeface="Calibri Light"/>
                <a:cs typeface="Calibri Light"/>
              </a:rPr>
              <a:t>ект</a:t>
            </a:r>
            <a:r>
              <a:rPr sz="2000" b="0" spc="-15" dirty="0">
                <a:latin typeface="Calibri Light"/>
                <a:cs typeface="Calibri Light"/>
              </a:rPr>
              <a:t>о</a:t>
            </a:r>
            <a:r>
              <a:rPr sz="2000" b="0" dirty="0">
                <a:latin typeface="Calibri Light"/>
                <a:cs typeface="Calibri Light"/>
              </a:rPr>
              <a:t>р</a:t>
            </a:r>
            <a:endParaRPr sz="2000">
              <a:latin typeface="Calibri Light"/>
              <a:cs typeface="Calibri Light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107692" y="3099816"/>
            <a:ext cx="2112263" cy="10058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107692" y="3099816"/>
            <a:ext cx="2112645" cy="1005840"/>
          </a:xfrm>
          <a:custGeom>
            <a:avLst/>
            <a:gdLst/>
            <a:ahLst/>
            <a:cxnLst/>
            <a:rect l="l" t="t" r="r" b="b"/>
            <a:pathLst>
              <a:path w="2112645" h="1005839">
                <a:moveTo>
                  <a:pt x="0" y="100584"/>
                </a:moveTo>
                <a:lnTo>
                  <a:pt x="9037" y="58896"/>
                </a:lnTo>
                <a:lnTo>
                  <a:pt x="33483" y="25688"/>
                </a:lnTo>
                <a:lnTo>
                  <a:pt x="69341" y="4957"/>
                </a:lnTo>
                <a:lnTo>
                  <a:pt x="2011680" y="0"/>
                </a:lnTo>
                <a:lnTo>
                  <a:pt x="2026271" y="1053"/>
                </a:lnTo>
                <a:lnTo>
                  <a:pt x="2065576" y="15670"/>
                </a:lnTo>
                <a:lnTo>
                  <a:pt x="2095069" y="44365"/>
                </a:lnTo>
                <a:lnTo>
                  <a:pt x="2110752" y="83139"/>
                </a:lnTo>
                <a:lnTo>
                  <a:pt x="2112263" y="905256"/>
                </a:lnTo>
                <a:lnTo>
                  <a:pt x="2111210" y="919847"/>
                </a:lnTo>
                <a:lnTo>
                  <a:pt x="2096593" y="959152"/>
                </a:lnTo>
                <a:lnTo>
                  <a:pt x="2067898" y="988645"/>
                </a:lnTo>
                <a:lnTo>
                  <a:pt x="2029124" y="1004328"/>
                </a:lnTo>
                <a:lnTo>
                  <a:pt x="100583" y="1005840"/>
                </a:lnTo>
                <a:lnTo>
                  <a:pt x="85992" y="1004786"/>
                </a:lnTo>
                <a:lnTo>
                  <a:pt x="46687" y="990169"/>
                </a:lnTo>
                <a:lnTo>
                  <a:pt x="17194" y="961474"/>
                </a:lnTo>
                <a:lnTo>
                  <a:pt x="1511" y="922700"/>
                </a:lnTo>
                <a:lnTo>
                  <a:pt x="0" y="100584"/>
                </a:lnTo>
                <a:close/>
              </a:path>
            </a:pathLst>
          </a:custGeom>
          <a:ln w="6095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284476" y="3265932"/>
            <a:ext cx="2112645" cy="1007744"/>
          </a:xfrm>
          <a:custGeom>
            <a:avLst/>
            <a:gdLst/>
            <a:ahLst/>
            <a:cxnLst/>
            <a:rect l="l" t="t" r="r" b="b"/>
            <a:pathLst>
              <a:path w="2112645" h="1007745">
                <a:moveTo>
                  <a:pt x="2011552" y="0"/>
                </a:moveTo>
                <a:lnTo>
                  <a:pt x="97527" y="49"/>
                </a:lnTo>
                <a:lnTo>
                  <a:pt x="56287" y="10300"/>
                </a:lnTo>
                <a:lnTo>
                  <a:pt x="23824" y="35656"/>
                </a:lnTo>
                <a:lnTo>
                  <a:pt x="4105" y="72152"/>
                </a:lnTo>
                <a:lnTo>
                  <a:pt x="0" y="100710"/>
                </a:lnTo>
                <a:lnTo>
                  <a:pt x="49" y="909836"/>
                </a:lnTo>
                <a:lnTo>
                  <a:pt x="10300" y="951076"/>
                </a:lnTo>
                <a:lnTo>
                  <a:pt x="35656" y="983539"/>
                </a:lnTo>
                <a:lnTo>
                  <a:pt x="72152" y="1003258"/>
                </a:lnTo>
                <a:lnTo>
                  <a:pt x="100711" y="1007363"/>
                </a:lnTo>
                <a:lnTo>
                  <a:pt x="2014736" y="1007314"/>
                </a:lnTo>
                <a:lnTo>
                  <a:pt x="2055976" y="997063"/>
                </a:lnTo>
                <a:lnTo>
                  <a:pt x="2088439" y="971707"/>
                </a:lnTo>
                <a:lnTo>
                  <a:pt x="2108158" y="935211"/>
                </a:lnTo>
                <a:lnTo>
                  <a:pt x="2112264" y="906652"/>
                </a:lnTo>
                <a:lnTo>
                  <a:pt x="2112214" y="97527"/>
                </a:lnTo>
                <a:lnTo>
                  <a:pt x="2101963" y="56287"/>
                </a:lnTo>
                <a:lnTo>
                  <a:pt x="2076607" y="23824"/>
                </a:lnTo>
                <a:lnTo>
                  <a:pt x="2040111" y="4105"/>
                </a:lnTo>
                <a:lnTo>
                  <a:pt x="20115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284476" y="3265932"/>
            <a:ext cx="2112645" cy="1007744"/>
          </a:xfrm>
          <a:custGeom>
            <a:avLst/>
            <a:gdLst/>
            <a:ahLst/>
            <a:cxnLst/>
            <a:rect l="l" t="t" r="r" b="b"/>
            <a:pathLst>
              <a:path w="2112645" h="1007745">
                <a:moveTo>
                  <a:pt x="0" y="100710"/>
                </a:moveTo>
                <a:lnTo>
                  <a:pt x="9017" y="58994"/>
                </a:lnTo>
                <a:lnTo>
                  <a:pt x="33424" y="25771"/>
                </a:lnTo>
                <a:lnTo>
                  <a:pt x="69254" y="5008"/>
                </a:lnTo>
                <a:lnTo>
                  <a:pt x="2011552" y="0"/>
                </a:lnTo>
                <a:lnTo>
                  <a:pt x="2026157" y="1050"/>
                </a:lnTo>
                <a:lnTo>
                  <a:pt x="2065483" y="15639"/>
                </a:lnTo>
                <a:lnTo>
                  <a:pt x="2094994" y="44294"/>
                </a:lnTo>
                <a:lnTo>
                  <a:pt x="2110721" y="83050"/>
                </a:lnTo>
                <a:lnTo>
                  <a:pt x="2112264" y="906652"/>
                </a:lnTo>
                <a:lnTo>
                  <a:pt x="2111213" y="921257"/>
                </a:lnTo>
                <a:lnTo>
                  <a:pt x="2096624" y="960583"/>
                </a:lnTo>
                <a:lnTo>
                  <a:pt x="2067969" y="990094"/>
                </a:lnTo>
                <a:lnTo>
                  <a:pt x="2029213" y="1005821"/>
                </a:lnTo>
                <a:lnTo>
                  <a:pt x="100711" y="1007363"/>
                </a:lnTo>
                <a:lnTo>
                  <a:pt x="86106" y="1006313"/>
                </a:lnTo>
                <a:lnTo>
                  <a:pt x="46780" y="991724"/>
                </a:lnTo>
                <a:lnTo>
                  <a:pt x="17269" y="963069"/>
                </a:lnTo>
                <a:lnTo>
                  <a:pt x="1542" y="924313"/>
                </a:lnTo>
                <a:lnTo>
                  <a:pt x="0" y="100710"/>
                </a:lnTo>
                <a:close/>
              </a:path>
            </a:pathLst>
          </a:custGeom>
          <a:ln w="12191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2725292" y="3525901"/>
            <a:ext cx="1230630" cy="504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065"/>
              </a:lnSpc>
            </a:pPr>
            <a:r>
              <a:rPr sz="1800" b="0" spc="5" dirty="0">
                <a:latin typeface="Calibri Light"/>
                <a:cs typeface="Calibri Light"/>
              </a:rPr>
              <a:t>Т</a:t>
            </a:r>
            <a:r>
              <a:rPr sz="1800" b="0" dirty="0">
                <a:latin typeface="Calibri Light"/>
                <a:cs typeface="Calibri Light"/>
              </a:rPr>
              <a:t>е</a:t>
            </a:r>
            <a:r>
              <a:rPr sz="1800" b="0" spc="-10" dirty="0">
                <a:latin typeface="Calibri Light"/>
                <a:cs typeface="Calibri Light"/>
              </a:rPr>
              <a:t>х</a:t>
            </a:r>
            <a:r>
              <a:rPr sz="1800" b="0" spc="-30" dirty="0">
                <a:latin typeface="Calibri Light"/>
                <a:cs typeface="Calibri Light"/>
              </a:rPr>
              <a:t>н</a:t>
            </a:r>
            <a:r>
              <a:rPr sz="1800" b="0" spc="-10" dirty="0">
                <a:latin typeface="Calibri Light"/>
                <a:cs typeface="Calibri Light"/>
              </a:rPr>
              <a:t>и</a:t>
            </a:r>
            <a:r>
              <a:rPr sz="1800" b="0" spc="-20" dirty="0">
                <a:latin typeface="Calibri Light"/>
                <a:cs typeface="Calibri Light"/>
              </a:rPr>
              <a:t>ч</a:t>
            </a:r>
            <a:r>
              <a:rPr sz="1800" b="0" spc="-15" dirty="0">
                <a:latin typeface="Calibri Light"/>
                <a:cs typeface="Calibri Light"/>
              </a:rPr>
              <a:t>е</a:t>
            </a:r>
            <a:r>
              <a:rPr sz="1800" b="0" spc="-25" dirty="0">
                <a:latin typeface="Calibri Light"/>
                <a:cs typeface="Calibri Light"/>
              </a:rPr>
              <a:t>с</a:t>
            </a:r>
            <a:r>
              <a:rPr sz="1800" b="0" spc="-15" dirty="0">
                <a:latin typeface="Calibri Light"/>
                <a:cs typeface="Calibri Light"/>
              </a:rPr>
              <a:t>к</a:t>
            </a:r>
            <a:r>
              <a:rPr sz="1800" b="0" spc="-20" dirty="0">
                <a:latin typeface="Calibri Light"/>
                <a:cs typeface="Calibri Light"/>
              </a:rPr>
              <a:t>и</a:t>
            </a:r>
            <a:r>
              <a:rPr sz="1800" b="0" dirty="0">
                <a:latin typeface="Calibri Light"/>
                <a:cs typeface="Calibri Light"/>
              </a:rPr>
              <a:t>й</a:t>
            </a:r>
            <a:endParaRPr sz="1800">
              <a:latin typeface="Calibri Light"/>
              <a:cs typeface="Calibri Light"/>
            </a:endParaRPr>
          </a:p>
          <a:p>
            <a:pPr marL="1905" algn="ctr">
              <a:lnSpc>
                <a:spcPts val="2065"/>
              </a:lnSpc>
            </a:pPr>
            <a:r>
              <a:rPr sz="1800" b="0" dirty="0">
                <a:latin typeface="Calibri Light"/>
                <a:cs typeface="Calibri Light"/>
              </a:rPr>
              <a:t>д</a:t>
            </a:r>
            <a:r>
              <a:rPr sz="1800" b="0" spc="-10" dirty="0">
                <a:latin typeface="Calibri Light"/>
                <a:cs typeface="Calibri Light"/>
              </a:rPr>
              <a:t>и</a:t>
            </a:r>
            <a:r>
              <a:rPr sz="1800" b="0" spc="-15" dirty="0">
                <a:latin typeface="Calibri Light"/>
                <a:cs typeface="Calibri Light"/>
              </a:rPr>
              <a:t>рек</a:t>
            </a:r>
            <a:r>
              <a:rPr sz="1800" b="0" spc="-25" dirty="0">
                <a:latin typeface="Calibri Light"/>
                <a:cs typeface="Calibri Light"/>
              </a:rPr>
              <a:t>т</a:t>
            </a:r>
            <a:r>
              <a:rPr sz="1800" b="0" spc="-15" dirty="0">
                <a:latin typeface="Calibri Light"/>
                <a:cs typeface="Calibri Light"/>
              </a:rPr>
              <a:t>о</a:t>
            </a:r>
            <a:r>
              <a:rPr sz="1800" b="0" dirty="0">
                <a:latin typeface="Calibri Light"/>
                <a:cs typeface="Calibri Light"/>
              </a:rPr>
              <a:t>р</a:t>
            </a:r>
            <a:endParaRPr sz="1800">
              <a:latin typeface="Calibri Light"/>
              <a:cs typeface="Calibri Light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34923" y="4849367"/>
            <a:ext cx="1417320" cy="6934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34923" y="4849367"/>
            <a:ext cx="1417320" cy="693420"/>
          </a:xfrm>
          <a:custGeom>
            <a:avLst/>
            <a:gdLst/>
            <a:ahLst/>
            <a:cxnLst/>
            <a:rect l="l" t="t" r="r" b="b"/>
            <a:pathLst>
              <a:path w="1417320" h="693420">
                <a:moveTo>
                  <a:pt x="0" y="69341"/>
                </a:moveTo>
                <a:lnTo>
                  <a:pt x="12664" y="29359"/>
                </a:lnTo>
                <a:lnTo>
                  <a:pt x="45073" y="4359"/>
                </a:lnTo>
                <a:lnTo>
                  <a:pt x="1347977" y="0"/>
                </a:lnTo>
                <a:lnTo>
                  <a:pt x="1362457" y="1507"/>
                </a:lnTo>
                <a:lnTo>
                  <a:pt x="1398369" y="21663"/>
                </a:lnTo>
                <a:lnTo>
                  <a:pt x="1416527" y="58801"/>
                </a:lnTo>
                <a:lnTo>
                  <a:pt x="1417320" y="624077"/>
                </a:lnTo>
                <a:lnTo>
                  <a:pt x="1415812" y="638557"/>
                </a:lnTo>
                <a:lnTo>
                  <a:pt x="1395656" y="674469"/>
                </a:lnTo>
                <a:lnTo>
                  <a:pt x="1358518" y="692627"/>
                </a:lnTo>
                <a:lnTo>
                  <a:pt x="69342" y="693419"/>
                </a:lnTo>
                <a:lnTo>
                  <a:pt x="54881" y="691912"/>
                </a:lnTo>
                <a:lnTo>
                  <a:pt x="18973" y="671756"/>
                </a:lnTo>
                <a:lnTo>
                  <a:pt x="794" y="634618"/>
                </a:lnTo>
                <a:lnTo>
                  <a:pt x="0" y="69341"/>
                </a:lnTo>
                <a:close/>
              </a:path>
            </a:pathLst>
          </a:custGeom>
          <a:ln w="6096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11708" y="5017008"/>
            <a:ext cx="1416050" cy="692150"/>
          </a:xfrm>
          <a:custGeom>
            <a:avLst/>
            <a:gdLst/>
            <a:ahLst/>
            <a:cxnLst/>
            <a:rect l="l" t="t" r="r" b="b"/>
            <a:pathLst>
              <a:path w="1416050" h="692150">
                <a:moveTo>
                  <a:pt x="1346581" y="0"/>
                </a:moveTo>
                <a:lnTo>
                  <a:pt x="58886" y="762"/>
                </a:lnTo>
                <a:lnTo>
                  <a:pt x="21717" y="18860"/>
                </a:lnTo>
                <a:lnTo>
                  <a:pt x="1512" y="54750"/>
                </a:lnTo>
                <a:lnTo>
                  <a:pt x="0" y="69215"/>
                </a:lnTo>
                <a:lnTo>
                  <a:pt x="759" y="632991"/>
                </a:lnTo>
                <a:lnTo>
                  <a:pt x="18845" y="670170"/>
                </a:lnTo>
                <a:lnTo>
                  <a:pt x="54727" y="690382"/>
                </a:lnTo>
                <a:lnTo>
                  <a:pt x="69189" y="691896"/>
                </a:lnTo>
                <a:lnTo>
                  <a:pt x="1356887" y="691134"/>
                </a:lnTo>
                <a:lnTo>
                  <a:pt x="1394069" y="673043"/>
                </a:lnTo>
                <a:lnTo>
                  <a:pt x="1414282" y="637165"/>
                </a:lnTo>
                <a:lnTo>
                  <a:pt x="1415796" y="622706"/>
                </a:lnTo>
                <a:lnTo>
                  <a:pt x="1415031" y="58889"/>
                </a:lnTo>
                <a:lnTo>
                  <a:pt x="1396929" y="21719"/>
                </a:lnTo>
                <a:lnTo>
                  <a:pt x="1361042" y="1513"/>
                </a:lnTo>
                <a:lnTo>
                  <a:pt x="13465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11708" y="5017008"/>
            <a:ext cx="1416050" cy="692150"/>
          </a:xfrm>
          <a:custGeom>
            <a:avLst/>
            <a:gdLst/>
            <a:ahLst/>
            <a:cxnLst/>
            <a:rect l="l" t="t" r="r" b="b"/>
            <a:pathLst>
              <a:path w="1416050" h="692150">
                <a:moveTo>
                  <a:pt x="0" y="69215"/>
                </a:moveTo>
                <a:lnTo>
                  <a:pt x="12683" y="29261"/>
                </a:lnTo>
                <a:lnTo>
                  <a:pt x="45130" y="4298"/>
                </a:lnTo>
                <a:lnTo>
                  <a:pt x="1346581" y="0"/>
                </a:lnTo>
                <a:lnTo>
                  <a:pt x="1361042" y="1513"/>
                </a:lnTo>
                <a:lnTo>
                  <a:pt x="1396929" y="21719"/>
                </a:lnTo>
                <a:lnTo>
                  <a:pt x="1415031" y="58889"/>
                </a:lnTo>
                <a:lnTo>
                  <a:pt x="1415796" y="622706"/>
                </a:lnTo>
                <a:lnTo>
                  <a:pt x="1414282" y="637165"/>
                </a:lnTo>
                <a:lnTo>
                  <a:pt x="1394069" y="673043"/>
                </a:lnTo>
                <a:lnTo>
                  <a:pt x="1356887" y="691134"/>
                </a:lnTo>
                <a:lnTo>
                  <a:pt x="69189" y="691896"/>
                </a:lnTo>
                <a:lnTo>
                  <a:pt x="54727" y="690382"/>
                </a:lnTo>
                <a:lnTo>
                  <a:pt x="18845" y="670170"/>
                </a:lnTo>
                <a:lnTo>
                  <a:pt x="759" y="632991"/>
                </a:lnTo>
                <a:lnTo>
                  <a:pt x="0" y="69215"/>
                </a:lnTo>
                <a:close/>
              </a:path>
            </a:pathLst>
          </a:custGeom>
          <a:ln w="12192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772769" y="5170804"/>
            <a:ext cx="861060" cy="398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540"/>
              </a:lnSpc>
            </a:pPr>
            <a:r>
              <a:rPr sz="1400" b="0" dirty="0">
                <a:latin typeface="Calibri Light"/>
                <a:cs typeface="Calibri Light"/>
              </a:rPr>
              <a:t>Проектный отдел</a:t>
            </a:r>
            <a:endParaRPr sz="1400">
              <a:latin typeface="Calibri Light"/>
              <a:cs typeface="Calibri Light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304288" y="4849367"/>
            <a:ext cx="1415796" cy="6934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304288" y="4849367"/>
            <a:ext cx="1416050" cy="693420"/>
          </a:xfrm>
          <a:custGeom>
            <a:avLst/>
            <a:gdLst/>
            <a:ahLst/>
            <a:cxnLst/>
            <a:rect l="l" t="t" r="r" b="b"/>
            <a:pathLst>
              <a:path w="1416050" h="693420">
                <a:moveTo>
                  <a:pt x="0" y="69341"/>
                </a:moveTo>
                <a:lnTo>
                  <a:pt x="12647" y="29359"/>
                </a:lnTo>
                <a:lnTo>
                  <a:pt x="45048" y="4359"/>
                </a:lnTo>
                <a:lnTo>
                  <a:pt x="1346453" y="0"/>
                </a:lnTo>
                <a:lnTo>
                  <a:pt x="1360933" y="1507"/>
                </a:lnTo>
                <a:lnTo>
                  <a:pt x="1396845" y="21663"/>
                </a:lnTo>
                <a:lnTo>
                  <a:pt x="1415003" y="58801"/>
                </a:lnTo>
                <a:lnTo>
                  <a:pt x="1415796" y="624077"/>
                </a:lnTo>
                <a:lnTo>
                  <a:pt x="1414288" y="638557"/>
                </a:lnTo>
                <a:lnTo>
                  <a:pt x="1394132" y="674469"/>
                </a:lnTo>
                <a:lnTo>
                  <a:pt x="1356994" y="692627"/>
                </a:lnTo>
                <a:lnTo>
                  <a:pt x="69342" y="693419"/>
                </a:lnTo>
                <a:lnTo>
                  <a:pt x="54862" y="691912"/>
                </a:lnTo>
                <a:lnTo>
                  <a:pt x="18950" y="671756"/>
                </a:lnTo>
                <a:lnTo>
                  <a:pt x="792" y="634618"/>
                </a:lnTo>
                <a:lnTo>
                  <a:pt x="0" y="69341"/>
                </a:lnTo>
                <a:close/>
              </a:path>
            </a:pathLst>
          </a:custGeom>
          <a:ln w="6096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481072" y="5017008"/>
            <a:ext cx="1416050" cy="692150"/>
          </a:xfrm>
          <a:custGeom>
            <a:avLst/>
            <a:gdLst/>
            <a:ahLst/>
            <a:cxnLst/>
            <a:rect l="l" t="t" r="r" b="b"/>
            <a:pathLst>
              <a:path w="1416050" h="692150">
                <a:moveTo>
                  <a:pt x="1346580" y="0"/>
                </a:moveTo>
                <a:lnTo>
                  <a:pt x="58889" y="764"/>
                </a:lnTo>
                <a:lnTo>
                  <a:pt x="21719" y="18866"/>
                </a:lnTo>
                <a:lnTo>
                  <a:pt x="1513" y="54753"/>
                </a:lnTo>
                <a:lnTo>
                  <a:pt x="0" y="69215"/>
                </a:lnTo>
                <a:lnTo>
                  <a:pt x="762" y="633009"/>
                </a:lnTo>
                <a:lnTo>
                  <a:pt x="18860" y="670178"/>
                </a:lnTo>
                <a:lnTo>
                  <a:pt x="54750" y="690383"/>
                </a:lnTo>
                <a:lnTo>
                  <a:pt x="69214" y="691896"/>
                </a:lnTo>
                <a:lnTo>
                  <a:pt x="1356887" y="691134"/>
                </a:lnTo>
                <a:lnTo>
                  <a:pt x="1394069" y="673043"/>
                </a:lnTo>
                <a:lnTo>
                  <a:pt x="1414282" y="637165"/>
                </a:lnTo>
                <a:lnTo>
                  <a:pt x="1415795" y="622706"/>
                </a:lnTo>
                <a:lnTo>
                  <a:pt x="1415031" y="58889"/>
                </a:lnTo>
                <a:lnTo>
                  <a:pt x="1396929" y="21719"/>
                </a:lnTo>
                <a:lnTo>
                  <a:pt x="1361042" y="1513"/>
                </a:lnTo>
                <a:lnTo>
                  <a:pt x="13465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481072" y="5017008"/>
            <a:ext cx="1416050" cy="692150"/>
          </a:xfrm>
          <a:custGeom>
            <a:avLst/>
            <a:gdLst/>
            <a:ahLst/>
            <a:cxnLst/>
            <a:rect l="l" t="t" r="r" b="b"/>
            <a:pathLst>
              <a:path w="1416050" h="692150">
                <a:moveTo>
                  <a:pt x="0" y="69215"/>
                </a:moveTo>
                <a:lnTo>
                  <a:pt x="12683" y="29268"/>
                </a:lnTo>
                <a:lnTo>
                  <a:pt x="45133" y="4304"/>
                </a:lnTo>
                <a:lnTo>
                  <a:pt x="1346580" y="0"/>
                </a:lnTo>
                <a:lnTo>
                  <a:pt x="1361042" y="1513"/>
                </a:lnTo>
                <a:lnTo>
                  <a:pt x="1396929" y="21719"/>
                </a:lnTo>
                <a:lnTo>
                  <a:pt x="1415031" y="58889"/>
                </a:lnTo>
                <a:lnTo>
                  <a:pt x="1415795" y="622706"/>
                </a:lnTo>
                <a:lnTo>
                  <a:pt x="1414282" y="637165"/>
                </a:lnTo>
                <a:lnTo>
                  <a:pt x="1394069" y="673043"/>
                </a:lnTo>
                <a:lnTo>
                  <a:pt x="1356887" y="691134"/>
                </a:lnTo>
                <a:lnTo>
                  <a:pt x="69214" y="691896"/>
                </a:lnTo>
                <a:lnTo>
                  <a:pt x="54750" y="690383"/>
                </a:lnTo>
                <a:lnTo>
                  <a:pt x="18860" y="670178"/>
                </a:lnTo>
                <a:lnTo>
                  <a:pt x="762" y="633009"/>
                </a:lnTo>
                <a:lnTo>
                  <a:pt x="0" y="69215"/>
                </a:lnTo>
                <a:close/>
              </a:path>
            </a:pathLst>
          </a:custGeom>
          <a:ln w="12192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2541523" y="5073269"/>
            <a:ext cx="917575" cy="594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540"/>
              </a:lnSpc>
            </a:pPr>
            <a:r>
              <a:rPr sz="1400" b="0" dirty="0">
                <a:latin typeface="Calibri Light"/>
                <a:cs typeface="Calibri Light"/>
              </a:rPr>
              <a:t>Отдел реализации проек</a:t>
            </a:r>
            <a:r>
              <a:rPr sz="1400" b="0" spc="-10" dirty="0">
                <a:latin typeface="Calibri Light"/>
                <a:cs typeface="Calibri Light"/>
              </a:rPr>
              <a:t>т</a:t>
            </a:r>
            <a:r>
              <a:rPr sz="1400" b="0" dirty="0">
                <a:latin typeface="Calibri Light"/>
                <a:cs typeface="Calibri Light"/>
              </a:rPr>
              <a:t>ов</a:t>
            </a:r>
            <a:endParaRPr sz="1400">
              <a:latin typeface="Calibri Light"/>
              <a:cs typeface="Calibri Light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4073652" y="4849367"/>
            <a:ext cx="1415796" cy="6934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073652" y="4849367"/>
            <a:ext cx="1416050" cy="693420"/>
          </a:xfrm>
          <a:custGeom>
            <a:avLst/>
            <a:gdLst/>
            <a:ahLst/>
            <a:cxnLst/>
            <a:rect l="l" t="t" r="r" b="b"/>
            <a:pathLst>
              <a:path w="1416050" h="693420">
                <a:moveTo>
                  <a:pt x="0" y="69341"/>
                </a:moveTo>
                <a:lnTo>
                  <a:pt x="12647" y="29359"/>
                </a:lnTo>
                <a:lnTo>
                  <a:pt x="45048" y="4359"/>
                </a:lnTo>
                <a:lnTo>
                  <a:pt x="1346453" y="0"/>
                </a:lnTo>
                <a:lnTo>
                  <a:pt x="1360933" y="1507"/>
                </a:lnTo>
                <a:lnTo>
                  <a:pt x="1396845" y="21663"/>
                </a:lnTo>
                <a:lnTo>
                  <a:pt x="1415003" y="58801"/>
                </a:lnTo>
                <a:lnTo>
                  <a:pt x="1415796" y="624077"/>
                </a:lnTo>
                <a:lnTo>
                  <a:pt x="1414288" y="638557"/>
                </a:lnTo>
                <a:lnTo>
                  <a:pt x="1394132" y="674469"/>
                </a:lnTo>
                <a:lnTo>
                  <a:pt x="1356994" y="692627"/>
                </a:lnTo>
                <a:lnTo>
                  <a:pt x="69342" y="693419"/>
                </a:lnTo>
                <a:lnTo>
                  <a:pt x="54862" y="691912"/>
                </a:lnTo>
                <a:lnTo>
                  <a:pt x="18950" y="671756"/>
                </a:lnTo>
                <a:lnTo>
                  <a:pt x="792" y="634618"/>
                </a:lnTo>
                <a:lnTo>
                  <a:pt x="0" y="69341"/>
                </a:lnTo>
                <a:close/>
              </a:path>
            </a:pathLst>
          </a:custGeom>
          <a:ln w="6096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248911" y="5017008"/>
            <a:ext cx="1417320" cy="692150"/>
          </a:xfrm>
          <a:custGeom>
            <a:avLst/>
            <a:gdLst/>
            <a:ahLst/>
            <a:cxnLst/>
            <a:rect l="l" t="t" r="r" b="b"/>
            <a:pathLst>
              <a:path w="1417320" h="692150">
                <a:moveTo>
                  <a:pt x="1348104" y="0"/>
                </a:moveTo>
                <a:lnTo>
                  <a:pt x="58889" y="764"/>
                </a:lnTo>
                <a:lnTo>
                  <a:pt x="21719" y="18866"/>
                </a:lnTo>
                <a:lnTo>
                  <a:pt x="1513" y="54753"/>
                </a:lnTo>
                <a:lnTo>
                  <a:pt x="0" y="69215"/>
                </a:lnTo>
                <a:lnTo>
                  <a:pt x="762" y="633009"/>
                </a:lnTo>
                <a:lnTo>
                  <a:pt x="18860" y="670178"/>
                </a:lnTo>
                <a:lnTo>
                  <a:pt x="54750" y="690383"/>
                </a:lnTo>
                <a:lnTo>
                  <a:pt x="69214" y="691896"/>
                </a:lnTo>
                <a:lnTo>
                  <a:pt x="1358411" y="691134"/>
                </a:lnTo>
                <a:lnTo>
                  <a:pt x="1395593" y="673043"/>
                </a:lnTo>
                <a:lnTo>
                  <a:pt x="1415806" y="637165"/>
                </a:lnTo>
                <a:lnTo>
                  <a:pt x="1417320" y="622706"/>
                </a:lnTo>
                <a:lnTo>
                  <a:pt x="1416555" y="58889"/>
                </a:lnTo>
                <a:lnTo>
                  <a:pt x="1398453" y="21719"/>
                </a:lnTo>
                <a:lnTo>
                  <a:pt x="1362566" y="1513"/>
                </a:lnTo>
                <a:lnTo>
                  <a:pt x="134810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248911" y="5017008"/>
            <a:ext cx="1417320" cy="692150"/>
          </a:xfrm>
          <a:custGeom>
            <a:avLst/>
            <a:gdLst/>
            <a:ahLst/>
            <a:cxnLst/>
            <a:rect l="l" t="t" r="r" b="b"/>
            <a:pathLst>
              <a:path w="1417320" h="692150">
                <a:moveTo>
                  <a:pt x="0" y="69215"/>
                </a:moveTo>
                <a:lnTo>
                  <a:pt x="12683" y="29268"/>
                </a:lnTo>
                <a:lnTo>
                  <a:pt x="45133" y="4304"/>
                </a:lnTo>
                <a:lnTo>
                  <a:pt x="1348104" y="0"/>
                </a:lnTo>
                <a:lnTo>
                  <a:pt x="1362566" y="1513"/>
                </a:lnTo>
                <a:lnTo>
                  <a:pt x="1398453" y="21719"/>
                </a:lnTo>
                <a:lnTo>
                  <a:pt x="1416555" y="58889"/>
                </a:lnTo>
                <a:lnTo>
                  <a:pt x="1417320" y="622706"/>
                </a:lnTo>
                <a:lnTo>
                  <a:pt x="1415806" y="637165"/>
                </a:lnTo>
                <a:lnTo>
                  <a:pt x="1395593" y="673043"/>
                </a:lnTo>
                <a:lnTo>
                  <a:pt x="1358411" y="691134"/>
                </a:lnTo>
                <a:lnTo>
                  <a:pt x="69214" y="691896"/>
                </a:lnTo>
                <a:lnTo>
                  <a:pt x="54750" y="690383"/>
                </a:lnTo>
                <a:lnTo>
                  <a:pt x="18860" y="670178"/>
                </a:lnTo>
                <a:lnTo>
                  <a:pt x="762" y="633009"/>
                </a:lnTo>
                <a:lnTo>
                  <a:pt x="0" y="69215"/>
                </a:lnTo>
                <a:close/>
              </a:path>
            </a:pathLst>
          </a:custGeom>
          <a:ln w="12192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4310634" y="5073269"/>
            <a:ext cx="63817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0" dirty="0">
                <a:latin typeface="Calibri Light"/>
                <a:cs typeface="Calibri Light"/>
              </a:rPr>
              <a:t>Сметно-</a:t>
            </a:r>
            <a:endParaRPr sz="1400">
              <a:latin typeface="Calibri Light"/>
              <a:cs typeface="Calibri Light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310634" y="5268340"/>
            <a:ext cx="119189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0" dirty="0">
                <a:latin typeface="Calibri Light"/>
                <a:cs typeface="Calibri Light"/>
              </a:rPr>
              <a:t>э</a:t>
            </a:r>
            <a:r>
              <a:rPr sz="1400" b="0" spc="-10" dirty="0">
                <a:latin typeface="Calibri Light"/>
                <a:cs typeface="Calibri Light"/>
              </a:rPr>
              <a:t>к</a:t>
            </a:r>
            <a:r>
              <a:rPr sz="1400" b="0" dirty="0">
                <a:latin typeface="Calibri Light"/>
                <a:cs typeface="Calibri Light"/>
              </a:rPr>
              <a:t>ономический</a:t>
            </a:r>
            <a:endParaRPr sz="1400">
              <a:latin typeface="Calibri Light"/>
              <a:cs typeface="Calibri Light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310634" y="5463413"/>
            <a:ext cx="46228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0" dirty="0">
                <a:latin typeface="Calibri Light"/>
                <a:cs typeface="Calibri Light"/>
              </a:rPr>
              <a:t>отдел</a:t>
            </a:r>
            <a:endParaRPr sz="1400">
              <a:latin typeface="Calibri Light"/>
              <a:cs typeface="Calibri Light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5596128" y="3099816"/>
            <a:ext cx="2177796" cy="100584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596128" y="3099816"/>
            <a:ext cx="2178050" cy="1005840"/>
          </a:xfrm>
          <a:custGeom>
            <a:avLst/>
            <a:gdLst/>
            <a:ahLst/>
            <a:cxnLst/>
            <a:rect l="l" t="t" r="r" b="b"/>
            <a:pathLst>
              <a:path w="2178050" h="1005839">
                <a:moveTo>
                  <a:pt x="0" y="100584"/>
                </a:moveTo>
                <a:lnTo>
                  <a:pt x="9037" y="58896"/>
                </a:lnTo>
                <a:lnTo>
                  <a:pt x="33483" y="25688"/>
                </a:lnTo>
                <a:lnTo>
                  <a:pt x="69341" y="4957"/>
                </a:lnTo>
                <a:lnTo>
                  <a:pt x="2077212" y="0"/>
                </a:lnTo>
                <a:lnTo>
                  <a:pt x="2091803" y="1053"/>
                </a:lnTo>
                <a:lnTo>
                  <a:pt x="2131108" y="15670"/>
                </a:lnTo>
                <a:lnTo>
                  <a:pt x="2160601" y="44365"/>
                </a:lnTo>
                <a:lnTo>
                  <a:pt x="2176284" y="83139"/>
                </a:lnTo>
                <a:lnTo>
                  <a:pt x="2177796" y="905256"/>
                </a:lnTo>
                <a:lnTo>
                  <a:pt x="2176742" y="919847"/>
                </a:lnTo>
                <a:lnTo>
                  <a:pt x="2162125" y="959152"/>
                </a:lnTo>
                <a:lnTo>
                  <a:pt x="2133430" y="988645"/>
                </a:lnTo>
                <a:lnTo>
                  <a:pt x="2094656" y="1004328"/>
                </a:lnTo>
                <a:lnTo>
                  <a:pt x="100584" y="1005840"/>
                </a:lnTo>
                <a:lnTo>
                  <a:pt x="85992" y="1004786"/>
                </a:lnTo>
                <a:lnTo>
                  <a:pt x="46687" y="990169"/>
                </a:lnTo>
                <a:lnTo>
                  <a:pt x="17194" y="961474"/>
                </a:lnTo>
                <a:lnTo>
                  <a:pt x="1511" y="922700"/>
                </a:lnTo>
                <a:lnTo>
                  <a:pt x="0" y="100584"/>
                </a:lnTo>
                <a:close/>
              </a:path>
            </a:pathLst>
          </a:custGeom>
          <a:ln w="6096">
            <a:solidFill>
              <a:srgbClr val="6FAC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772911" y="3265932"/>
            <a:ext cx="2178050" cy="1007744"/>
          </a:xfrm>
          <a:custGeom>
            <a:avLst/>
            <a:gdLst/>
            <a:ahLst/>
            <a:cxnLst/>
            <a:rect l="l" t="t" r="r" b="b"/>
            <a:pathLst>
              <a:path w="2178050" h="1007745">
                <a:moveTo>
                  <a:pt x="2077085" y="0"/>
                </a:moveTo>
                <a:lnTo>
                  <a:pt x="97527" y="49"/>
                </a:lnTo>
                <a:lnTo>
                  <a:pt x="56287" y="10300"/>
                </a:lnTo>
                <a:lnTo>
                  <a:pt x="23824" y="35656"/>
                </a:lnTo>
                <a:lnTo>
                  <a:pt x="4105" y="72152"/>
                </a:lnTo>
                <a:lnTo>
                  <a:pt x="0" y="100710"/>
                </a:lnTo>
                <a:lnTo>
                  <a:pt x="49" y="909836"/>
                </a:lnTo>
                <a:lnTo>
                  <a:pt x="10300" y="951076"/>
                </a:lnTo>
                <a:lnTo>
                  <a:pt x="35656" y="983539"/>
                </a:lnTo>
                <a:lnTo>
                  <a:pt x="72152" y="1003258"/>
                </a:lnTo>
                <a:lnTo>
                  <a:pt x="100711" y="1007363"/>
                </a:lnTo>
                <a:lnTo>
                  <a:pt x="2080268" y="1007314"/>
                </a:lnTo>
                <a:lnTo>
                  <a:pt x="2121508" y="997063"/>
                </a:lnTo>
                <a:lnTo>
                  <a:pt x="2153971" y="971707"/>
                </a:lnTo>
                <a:lnTo>
                  <a:pt x="2173690" y="935211"/>
                </a:lnTo>
                <a:lnTo>
                  <a:pt x="2177795" y="906652"/>
                </a:lnTo>
                <a:lnTo>
                  <a:pt x="2177746" y="97527"/>
                </a:lnTo>
                <a:lnTo>
                  <a:pt x="2167495" y="56287"/>
                </a:lnTo>
                <a:lnTo>
                  <a:pt x="2142139" y="23824"/>
                </a:lnTo>
                <a:lnTo>
                  <a:pt x="2105643" y="4105"/>
                </a:lnTo>
                <a:lnTo>
                  <a:pt x="207708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772911" y="3265932"/>
            <a:ext cx="2178050" cy="1007744"/>
          </a:xfrm>
          <a:custGeom>
            <a:avLst/>
            <a:gdLst/>
            <a:ahLst/>
            <a:cxnLst/>
            <a:rect l="l" t="t" r="r" b="b"/>
            <a:pathLst>
              <a:path w="2178050" h="1007745">
                <a:moveTo>
                  <a:pt x="0" y="100710"/>
                </a:moveTo>
                <a:lnTo>
                  <a:pt x="9017" y="58994"/>
                </a:lnTo>
                <a:lnTo>
                  <a:pt x="33424" y="25771"/>
                </a:lnTo>
                <a:lnTo>
                  <a:pt x="69254" y="5008"/>
                </a:lnTo>
                <a:lnTo>
                  <a:pt x="2077085" y="0"/>
                </a:lnTo>
                <a:lnTo>
                  <a:pt x="2091689" y="1050"/>
                </a:lnTo>
                <a:lnTo>
                  <a:pt x="2131015" y="15639"/>
                </a:lnTo>
                <a:lnTo>
                  <a:pt x="2160526" y="44294"/>
                </a:lnTo>
                <a:lnTo>
                  <a:pt x="2176253" y="83050"/>
                </a:lnTo>
                <a:lnTo>
                  <a:pt x="2177795" y="906652"/>
                </a:lnTo>
                <a:lnTo>
                  <a:pt x="2176745" y="921257"/>
                </a:lnTo>
                <a:lnTo>
                  <a:pt x="2162156" y="960583"/>
                </a:lnTo>
                <a:lnTo>
                  <a:pt x="2133501" y="990094"/>
                </a:lnTo>
                <a:lnTo>
                  <a:pt x="2094745" y="1005821"/>
                </a:lnTo>
                <a:lnTo>
                  <a:pt x="100711" y="1007363"/>
                </a:lnTo>
                <a:lnTo>
                  <a:pt x="86106" y="1006313"/>
                </a:lnTo>
                <a:lnTo>
                  <a:pt x="46780" y="991724"/>
                </a:lnTo>
                <a:lnTo>
                  <a:pt x="17269" y="963069"/>
                </a:lnTo>
                <a:lnTo>
                  <a:pt x="1542" y="924313"/>
                </a:lnTo>
                <a:lnTo>
                  <a:pt x="0" y="100710"/>
                </a:lnTo>
                <a:close/>
              </a:path>
            </a:pathLst>
          </a:custGeom>
          <a:ln w="12191">
            <a:solidFill>
              <a:srgbClr val="6FAC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5969634" y="3525901"/>
            <a:ext cx="1783080" cy="504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065"/>
              </a:lnSpc>
            </a:pPr>
            <a:r>
              <a:rPr sz="1800" b="0" dirty="0">
                <a:latin typeface="Calibri Light"/>
                <a:cs typeface="Calibri Light"/>
              </a:rPr>
              <a:t>За</a:t>
            </a:r>
            <a:r>
              <a:rPr sz="1800" b="0" spc="-20" dirty="0">
                <a:latin typeface="Calibri Light"/>
                <a:cs typeface="Calibri Light"/>
              </a:rPr>
              <a:t>м</a:t>
            </a:r>
            <a:r>
              <a:rPr sz="1800" b="0" spc="-15" dirty="0">
                <a:latin typeface="Calibri Light"/>
                <a:cs typeface="Calibri Light"/>
              </a:rPr>
              <a:t>е</a:t>
            </a:r>
            <a:r>
              <a:rPr sz="1800" b="0" spc="-25" dirty="0">
                <a:latin typeface="Calibri Light"/>
                <a:cs typeface="Calibri Light"/>
              </a:rPr>
              <a:t>с</a:t>
            </a:r>
            <a:r>
              <a:rPr sz="1800" b="0" spc="-15" dirty="0">
                <a:latin typeface="Calibri Light"/>
                <a:cs typeface="Calibri Light"/>
              </a:rPr>
              <a:t>т</a:t>
            </a:r>
            <a:r>
              <a:rPr sz="1800" b="0" spc="-20" dirty="0">
                <a:latin typeface="Calibri Light"/>
                <a:cs typeface="Calibri Light"/>
              </a:rPr>
              <a:t>и</a:t>
            </a:r>
            <a:r>
              <a:rPr sz="1800" b="0" spc="-15" dirty="0">
                <a:latin typeface="Calibri Light"/>
                <a:cs typeface="Calibri Light"/>
              </a:rPr>
              <a:t>тел</a:t>
            </a:r>
            <a:r>
              <a:rPr sz="1800" b="0" dirty="0">
                <a:latin typeface="Calibri Light"/>
                <a:cs typeface="Calibri Light"/>
              </a:rPr>
              <a:t>ь</a:t>
            </a:r>
            <a:r>
              <a:rPr sz="1800" b="0" spc="-65" dirty="0">
                <a:latin typeface="Calibri Light"/>
                <a:cs typeface="Calibri Light"/>
              </a:rPr>
              <a:t> </a:t>
            </a:r>
            <a:r>
              <a:rPr sz="1800" b="0" dirty="0">
                <a:latin typeface="Calibri Light"/>
                <a:cs typeface="Calibri Light"/>
              </a:rPr>
              <a:t>ГД</a:t>
            </a:r>
            <a:r>
              <a:rPr sz="1800" b="0" spc="-40" dirty="0">
                <a:latin typeface="Calibri Light"/>
                <a:cs typeface="Calibri Light"/>
              </a:rPr>
              <a:t> </a:t>
            </a:r>
            <a:r>
              <a:rPr sz="1800" b="0" dirty="0">
                <a:latin typeface="Calibri Light"/>
                <a:cs typeface="Calibri Light"/>
              </a:rPr>
              <a:t>по</a:t>
            </a:r>
            <a:endParaRPr sz="1800">
              <a:latin typeface="Calibri Light"/>
              <a:cs typeface="Calibri Light"/>
            </a:endParaRPr>
          </a:p>
          <a:p>
            <a:pPr marL="2540" algn="ctr">
              <a:lnSpc>
                <a:spcPts val="2065"/>
              </a:lnSpc>
            </a:pPr>
            <a:r>
              <a:rPr sz="1800" b="0" spc="-10" dirty="0">
                <a:latin typeface="Calibri Light"/>
                <a:cs typeface="Calibri Light"/>
              </a:rPr>
              <a:t>н</a:t>
            </a:r>
            <a:r>
              <a:rPr sz="1800" b="0" dirty="0">
                <a:latin typeface="Calibri Light"/>
                <a:cs typeface="Calibri Light"/>
              </a:rPr>
              <a:t>а</a:t>
            </a:r>
            <a:r>
              <a:rPr sz="1800" b="0" spc="-15" dirty="0">
                <a:latin typeface="Calibri Light"/>
                <a:cs typeface="Calibri Light"/>
              </a:rPr>
              <a:t>у</a:t>
            </a:r>
            <a:r>
              <a:rPr sz="1800" b="0" spc="-25" dirty="0">
                <a:latin typeface="Calibri Light"/>
                <a:cs typeface="Calibri Light"/>
              </a:rPr>
              <a:t>ч</a:t>
            </a:r>
            <a:r>
              <a:rPr sz="1800" b="0" spc="-20" dirty="0">
                <a:latin typeface="Calibri Light"/>
                <a:cs typeface="Calibri Light"/>
              </a:rPr>
              <a:t>н</a:t>
            </a:r>
            <a:r>
              <a:rPr sz="1800" b="0" spc="-15" dirty="0">
                <a:latin typeface="Calibri Light"/>
                <a:cs typeface="Calibri Light"/>
              </a:rPr>
              <a:t>о</a:t>
            </a:r>
            <a:r>
              <a:rPr sz="1800" b="0" dirty="0">
                <a:latin typeface="Calibri Light"/>
                <a:cs typeface="Calibri Light"/>
              </a:rPr>
              <a:t>й</a:t>
            </a:r>
            <a:r>
              <a:rPr sz="1800" b="0" spc="-60" dirty="0">
                <a:latin typeface="Calibri Light"/>
                <a:cs typeface="Calibri Light"/>
              </a:rPr>
              <a:t> </a:t>
            </a:r>
            <a:r>
              <a:rPr sz="1800" b="0" dirty="0">
                <a:latin typeface="Calibri Light"/>
                <a:cs typeface="Calibri Light"/>
              </a:rPr>
              <a:t>р</a:t>
            </a:r>
            <a:r>
              <a:rPr sz="1800" b="0" spc="-15" dirty="0">
                <a:latin typeface="Calibri Light"/>
                <a:cs typeface="Calibri Light"/>
              </a:rPr>
              <a:t>абот</a:t>
            </a:r>
            <a:r>
              <a:rPr sz="1800" b="0" dirty="0">
                <a:latin typeface="Calibri Light"/>
                <a:cs typeface="Calibri Light"/>
              </a:rPr>
              <a:t>е</a:t>
            </a:r>
            <a:endParaRPr sz="1800">
              <a:latin typeface="Calibri Light"/>
              <a:cs typeface="Calibri Light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5957315" y="4841747"/>
            <a:ext cx="1417319" cy="69189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957315" y="4841747"/>
            <a:ext cx="1417320" cy="692150"/>
          </a:xfrm>
          <a:custGeom>
            <a:avLst/>
            <a:gdLst/>
            <a:ahLst/>
            <a:cxnLst/>
            <a:rect l="l" t="t" r="r" b="b"/>
            <a:pathLst>
              <a:path w="1417320" h="692150">
                <a:moveTo>
                  <a:pt x="0" y="69214"/>
                </a:moveTo>
                <a:lnTo>
                  <a:pt x="12683" y="29268"/>
                </a:lnTo>
                <a:lnTo>
                  <a:pt x="45133" y="4304"/>
                </a:lnTo>
                <a:lnTo>
                  <a:pt x="1348105" y="0"/>
                </a:lnTo>
                <a:lnTo>
                  <a:pt x="1362566" y="1513"/>
                </a:lnTo>
                <a:lnTo>
                  <a:pt x="1398453" y="21719"/>
                </a:lnTo>
                <a:lnTo>
                  <a:pt x="1416555" y="58889"/>
                </a:lnTo>
                <a:lnTo>
                  <a:pt x="1417319" y="622680"/>
                </a:lnTo>
                <a:lnTo>
                  <a:pt x="1415806" y="637142"/>
                </a:lnTo>
                <a:lnTo>
                  <a:pt x="1395600" y="673029"/>
                </a:lnTo>
                <a:lnTo>
                  <a:pt x="1358430" y="691131"/>
                </a:lnTo>
                <a:lnTo>
                  <a:pt x="69214" y="691895"/>
                </a:lnTo>
                <a:lnTo>
                  <a:pt x="54753" y="690382"/>
                </a:lnTo>
                <a:lnTo>
                  <a:pt x="18866" y="670176"/>
                </a:lnTo>
                <a:lnTo>
                  <a:pt x="764" y="633006"/>
                </a:lnTo>
                <a:lnTo>
                  <a:pt x="0" y="69214"/>
                </a:lnTo>
                <a:close/>
              </a:path>
            </a:pathLst>
          </a:custGeom>
          <a:ln w="6096">
            <a:solidFill>
              <a:srgbClr val="6FAC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134100" y="5009388"/>
            <a:ext cx="1416050" cy="692150"/>
          </a:xfrm>
          <a:custGeom>
            <a:avLst/>
            <a:gdLst/>
            <a:ahLst/>
            <a:cxnLst/>
            <a:rect l="l" t="t" r="r" b="b"/>
            <a:pathLst>
              <a:path w="1416050" h="692150">
                <a:moveTo>
                  <a:pt x="1346580" y="0"/>
                </a:moveTo>
                <a:lnTo>
                  <a:pt x="58889" y="764"/>
                </a:lnTo>
                <a:lnTo>
                  <a:pt x="21719" y="18866"/>
                </a:lnTo>
                <a:lnTo>
                  <a:pt x="1513" y="54753"/>
                </a:lnTo>
                <a:lnTo>
                  <a:pt x="0" y="69214"/>
                </a:lnTo>
                <a:lnTo>
                  <a:pt x="762" y="633009"/>
                </a:lnTo>
                <a:lnTo>
                  <a:pt x="18860" y="670178"/>
                </a:lnTo>
                <a:lnTo>
                  <a:pt x="54750" y="690383"/>
                </a:lnTo>
                <a:lnTo>
                  <a:pt x="69214" y="691896"/>
                </a:lnTo>
                <a:lnTo>
                  <a:pt x="1356887" y="691134"/>
                </a:lnTo>
                <a:lnTo>
                  <a:pt x="1394069" y="673043"/>
                </a:lnTo>
                <a:lnTo>
                  <a:pt x="1414282" y="637165"/>
                </a:lnTo>
                <a:lnTo>
                  <a:pt x="1415796" y="622706"/>
                </a:lnTo>
                <a:lnTo>
                  <a:pt x="1415031" y="58889"/>
                </a:lnTo>
                <a:lnTo>
                  <a:pt x="1396929" y="21719"/>
                </a:lnTo>
                <a:lnTo>
                  <a:pt x="1361042" y="1513"/>
                </a:lnTo>
                <a:lnTo>
                  <a:pt x="13465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134100" y="5009388"/>
            <a:ext cx="1416050" cy="692150"/>
          </a:xfrm>
          <a:custGeom>
            <a:avLst/>
            <a:gdLst/>
            <a:ahLst/>
            <a:cxnLst/>
            <a:rect l="l" t="t" r="r" b="b"/>
            <a:pathLst>
              <a:path w="1416050" h="692150">
                <a:moveTo>
                  <a:pt x="0" y="69214"/>
                </a:moveTo>
                <a:lnTo>
                  <a:pt x="12683" y="29268"/>
                </a:lnTo>
                <a:lnTo>
                  <a:pt x="45133" y="4304"/>
                </a:lnTo>
                <a:lnTo>
                  <a:pt x="1346580" y="0"/>
                </a:lnTo>
                <a:lnTo>
                  <a:pt x="1361042" y="1513"/>
                </a:lnTo>
                <a:lnTo>
                  <a:pt x="1396929" y="21719"/>
                </a:lnTo>
                <a:lnTo>
                  <a:pt x="1415031" y="58889"/>
                </a:lnTo>
                <a:lnTo>
                  <a:pt x="1415796" y="622706"/>
                </a:lnTo>
                <a:lnTo>
                  <a:pt x="1414282" y="637165"/>
                </a:lnTo>
                <a:lnTo>
                  <a:pt x="1394069" y="673043"/>
                </a:lnTo>
                <a:lnTo>
                  <a:pt x="1356887" y="691134"/>
                </a:lnTo>
                <a:lnTo>
                  <a:pt x="69214" y="691896"/>
                </a:lnTo>
                <a:lnTo>
                  <a:pt x="54750" y="690383"/>
                </a:lnTo>
                <a:lnTo>
                  <a:pt x="18860" y="670178"/>
                </a:lnTo>
                <a:lnTo>
                  <a:pt x="762" y="633009"/>
                </a:lnTo>
                <a:lnTo>
                  <a:pt x="0" y="69214"/>
                </a:lnTo>
                <a:close/>
              </a:path>
            </a:pathLst>
          </a:custGeom>
          <a:ln w="12192">
            <a:solidFill>
              <a:srgbClr val="6FAC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6195821" y="5260466"/>
            <a:ext cx="105029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0" dirty="0">
                <a:latin typeface="Calibri Light"/>
                <a:cs typeface="Calibri Light"/>
              </a:rPr>
              <a:t>Отдел</a:t>
            </a:r>
            <a:r>
              <a:rPr sz="1400" b="0" spc="-10" dirty="0">
                <a:latin typeface="Calibri Light"/>
                <a:cs typeface="Calibri Light"/>
              </a:rPr>
              <a:t> НИ</a:t>
            </a:r>
            <a:r>
              <a:rPr sz="1400" b="0" dirty="0">
                <a:latin typeface="Calibri Light"/>
                <a:cs typeface="Calibri Light"/>
              </a:rPr>
              <a:t>ОКР</a:t>
            </a:r>
            <a:endParaRPr sz="1400">
              <a:latin typeface="Calibri Light"/>
              <a:cs typeface="Calibri Light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8865107" y="3083051"/>
            <a:ext cx="1415796" cy="69189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865107" y="3083051"/>
            <a:ext cx="1416050" cy="692150"/>
          </a:xfrm>
          <a:custGeom>
            <a:avLst/>
            <a:gdLst/>
            <a:ahLst/>
            <a:cxnLst/>
            <a:rect l="l" t="t" r="r" b="b"/>
            <a:pathLst>
              <a:path w="1416050" h="692150">
                <a:moveTo>
                  <a:pt x="0" y="69214"/>
                </a:moveTo>
                <a:lnTo>
                  <a:pt x="12683" y="29268"/>
                </a:lnTo>
                <a:lnTo>
                  <a:pt x="45133" y="4304"/>
                </a:lnTo>
                <a:lnTo>
                  <a:pt x="1346581" y="0"/>
                </a:lnTo>
                <a:lnTo>
                  <a:pt x="1361042" y="1513"/>
                </a:lnTo>
                <a:lnTo>
                  <a:pt x="1396929" y="21719"/>
                </a:lnTo>
                <a:lnTo>
                  <a:pt x="1415031" y="58889"/>
                </a:lnTo>
                <a:lnTo>
                  <a:pt x="1415796" y="622681"/>
                </a:lnTo>
                <a:lnTo>
                  <a:pt x="1414282" y="637142"/>
                </a:lnTo>
                <a:lnTo>
                  <a:pt x="1394076" y="673029"/>
                </a:lnTo>
                <a:lnTo>
                  <a:pt x="1356906" y="691131"/>
                </a:lnTo>
                <a:lnTo>
                  <a:pt x="69215" y="691896"/>
                </a:lnTo>
                <a:lnTo>
                  <a:pt x="54753" y="690382"/>
                </a:lnTo>
                <a:lnTo>
                  <a:pt x="18866" y="670176"/>
                </a:lnTo>
                <a:lnTo>
                  <a:pt x="764" y="633006"/>
                </a:lnTo>
                <a:lnTo>
                  <a:pt x="0" y="69214"/>
                </a:lnTo>
                <a:close/>
              </a:path>
            </a:pathLst>
          </a:custGeom>
          <a:ln w="6095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9040368" y="3250692"/>
            <a:ext cx="1417320" cy="692150"/>
          </a:xfrm>
          <a:custGeom>
            <a:avLst/>
            <a:gdLst/>
            <a:ahLst/>
            <a:cxnLst/>
            <a:rect l="l" t="t" r="r" b="b"/>
            <a:pathLst>
              <a:path w="1417320" h="692150">
                <a:moveTo>
                  <a:pt x="1348104" y="0"/>
                </a:moveTo>
                <a:lnTo>
                  <a:pt x="58889" y="764"/>
                </a:lnTo>
                <a:lnTo>
                  <a:pt x="21719" y="18866"/>
                </a:lnTo>
                <a:lnTo>
                  <a:pt x="1513" y="54753"/>
                </a:lnTo>
                <a:lnTo>
                  <a:pt x="0" y="69215"/>
                </a:lnTo>
                <a:lnTo>
                  <a:pt x="764" y="633006"/>
                </a:lnTo>
                <a:lnTo>
                  <a:pt x="18866" y="670176"/>
                </a:lnTo>
                <a:lnTo>
                  <a:pt x="54753" y="690382"/>
                </a:lnTo>
                <a:lnTo>
                  <a:pt x="69214" y="691896"/>
                </a:lnTo>
                <a:lnTo>
                  <a:pt x="1358430" y="691131"/>
                </a:lnTo>
                <a:lnTo>
                  <a:pt x="1395600" y="673029"/>
                </a:lnTo>
                <a:lnTo>
                  <a:pt x="1415806" y="637142"/>
                </a:lnTo>
                <a:lnTo>
                  <a:pt x="1417320" y="622681"/>
                </a:lnTo>
                <a:lnTo>
                  <a:pt x="1416555" y="58889"/>
                </a:lnTo>
                <a:lnTo>
                  <a:pt x="1398453" y="21719"/>
                </a:lnTo>
                <a:lnTo>
                  <a:pt x="1362566" y="1513"/>
                </a:lnTo>
                <a:lnTo>
                  <a:pt x="134810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9040368" y="3250692"/>
            <a:ext cx="1417320" cy="692150"/>
          </a:xfrm>
          <a:custGeom>
            <a:avLst/>
            <a:gdLst/>
            <a:ahLst/>
            <a:cxnLst/>
            <a:rect l="l" t="t" r="r" b="b"/>
            <a:pathLst>
              <a:path w="1417320" h="692150">
                <a:moveTo>
                  <a:pt x="0" y="69215"/>
                </a:moveTo>
                <a:lnTo>
                  <a:pt x="12683" y="29268"/>
                </a:lnTo>
                <a:lnTo>
                  <a:pt x="45133" y="4304"/>
                </a:lnTo>
                <a:lnTo>
                  <a:pt x="1348104" y="0"/>
                </a:lnTo>
                <a:lnTo>
                  <a:pt x="1362566" y="1513"/>
                </a:lnTo>
                <a:lnTo>
                  <a:pt x="1398453" y="21719"/>
                </a:lnTo>
                <a:lnTo>
                  <a:pt x="1416555" y="58889"/>
                </a:lnTo>
                <a:lnTo>
                  <a:pt x="1417320" y="622681"/>
                </a:lnTo>
                <a:lnTo>
                  <a:pt x="1415806" y="637142"/>
                </a:lnTo>
                <a:lnTo>
                  <a:pt x="1395600" y="673029"/>
                </a:lnTo>
                <a:lnTo>
                  <a:pt x="1358430" y="691131"/>
                </a:lnTo>
                <a:lnTo>
                  <a:pt x="69214" y="691896"/>
                </a:lnTo>
                <a:lnTo>
                  <a:pt x="54753" y="690382"/>
                </a:lnTo>
                <a:lnTo>
                  <a:pt x="18866" y="670176"/>
                </a:lnTo>
                <a:lnTo>
                  <a:pt x="764" y="633006"/>
                </a:lnTo>
                <a:lnTo>
                  <a:pt x="0" y="69215"/>
                </a:lnTo>
                <a:close/>
              </a:path>
            </a:pathLst>
          </a:custGeom>
          <a:ln w="12192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9102597" y="3501135"/>
            <a:ext cx="934719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0" dirty="0">
                <a:latin typeface="Calibri Light"/>
                <a:cs typeface="Calibri Light"/>
              </a:rPr>
              <a:t>Б</a:t>
            </a:r>
            <a:r>
              <a:rPr sz="1400" b="0" spc="5" dirty="0">
                <a:latin typeface="Calibri Light"/>
                <a:cs typeface="Calibri Light"/>
              </a:rPr>
              <a:t>у</a:t>
            </a:r>
            <a:r>
              <a:rPr sz="1400" b="0" dirty="0">
                <a:latin typeface="Calibri Light"/>
                <a:cs typeface="Calibri Light"/>
              </a:rPr>
              <a:t>хгалтерия</a:t>
            </a:r>
            <a:endParaRPr sz="1400">
              <a:latin typeface="Calibri Light"/>
              <a:cs typeface="Calibri Light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8878823" y="4046220"/>
            <a:ext cx="1415796" cy="69189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878823" y="4046220"/>
            <a:ext cx="1416050" cy="692150"/>
          </a:xfrm>
          <a:custGeom>
            <a:avLst/>
            <a:gdLst/>
            <a:ahLst/>
            <a:cxnLst/>
            <a:rect l="l" t="t" r="r" b="b"/>
            <a:pathLst>
              <a:path w="1416050" h="692150">
                <a:moveTo>
                  <a:pt x="0" y="69214"/>
                </a:moveTo>
                <a:lnTo>
                  <a:pt x="12683" y="29268"/>
                </a:lnTo>
                <a:lnTo>
                  <a:pt x="45133" y="4304"/>
                </a:lnTo>
                <a:lnTo>
                  <a:pt x="1346580" y="0"/>
                </a:lnTo>
                <a:lnTo>
                  <a:pt x="1361042" y="1513"/>
                </a:lnTo>
                <a:lnTo>
                  <a:pt x="1396929" y="21719"/>
                </a:lnTo>
                <a:lnTo>
                  <a:pt x="1415031" y="58889"/>
                </a:lnTo>
                <a:lnTo>
                  <a:pt x="1415796" y="622680"/>
                </a:lnTo>
                <a:lnTo>
                  <a:pt x="1414282" y="637142"/>
                </a:lnTo>
                <a:lnTo>
                  <a:pt x="1394076" y="673029"/>
                </a:lnTo>
                <a:lnTo>
                  <a:pt x="1356906" y="691131"/>
                </a:lnTo>
                <a:lnTo>
                  <a:pt x="69215" y="691895"/>
                </a:lnTo>
                <a:lnTo>
                  <a:pt x="54753" y="690382"/>
                </a:lnTo>
                <a:lnTo>
                  <a:pt x="18866" y="670176"/>
                </a:lnTo>
                <a:lnTo>
                  <a:pt x="764" y="633006"/>
                </a:lnTo>
                <a:lnTo>
                  <a:pt x="0" y="69214"/>
                </a:lnTo>
                <a:close/>
              </a:path>
            </a:pathLst>
          </a:custGeom>
          <a:ln w="6095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9055607" y="4213859"/>
            <a:ext cx="1416050" cy="692150"/>
          </a:xfrm>
          <a:custGeom>
            <a:avLst/>
            <a:gdLst/>
            <a:ahLst/>
            <a:cxnLst/>
            <a:rect l="l" t="t" r="r" b="b"/>
            <a:pathLst>
              <a:path w="1416050" h="692150">
                <a:moveTo>
                  <a:pt x="1346581" y="0"/>
                </a:moveTo>
                <a:lnTo>
                  <a:pt x="58889" y="764"/>
                </a:lnTo>
                <a:lnTo>
                  <a:pt x="21719" y="18866"/>
                </a:lnTo>
                <a:lnTo>
                  <a:pt x="1513" y="54753"/>
                </a:lnTo>
                <a:lnTo>
                  <a:pt x="0" y="69214"/>
                </a:lnTo>
                <a:lnTo>
                  <a:pt x="764" y="633006"/>
                </a:lnTo>
                <a:lnTo>
                  <a:pt x="18866" y="670176"/>
                </a:lnTo>
                <a:lnTo>
                  <a:pt x="54753" y="690382"/>
                </a:lnTo>
                <a:lnTo>
                  <a:pt x="69215" y="691895"/>
                </a:lnTo>
                <a:lnTo>
                  <a:pt x="1356906" y="691131"/>
                </a:lnTo>
                <a:lnTo>
                  <a:pt x="1394076" y="673029"/>
                </a:lnTo>
                <a:lnTo>
                  <a:pt x="1414282" y="637142"/>
                </a:lnTo>
                <a:lnTo>
                  <a:pt x="1415796" y="622681"/>
                </a:lnTo>
                <a:lnTo>
                  <a:pt x="1415031" y="58889"/>
                </a:lnTo>
                <a:lnTo>
                  <a:pt x="1396929" y="21719"/>
                </a:lnTo>
                <a:lnTo>
                  <a:pt x="1361042" y="1513"/>
                </a:lnTo>
                <a:lnTo>
                  <a:pt x="13465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9055607" y="4213859"/>
            <a:ext cx="1416050" cy="692150"/>
          </a:xfrm>
          <a:custGeom>
            <a:avLst/>
            <a:gdLst/>
            <a:ahLst/>
            <a:cxnLst/>
            <a:rect l="l" t="t" r="r" b="b"/>
            <a:pathLst>
              <a:path w="1416050" h="692150">
                <a:moveTo>
                  <a:pt x="0" y="69214"/>
                </a:moveTo>
                <a:lnTo>
                  <a:pt x="12683" y="29268"/>
                </a:lnTo>
                <a:lnTo>
                  <a:pt x="45133" y="4304"/>
                </a:lnTo>
                <a:lnTo>
                  <a:pt x="1346581" y="0"/>
                </a:lnTo>
                <a:lnTo>
                  <a:pt x="1361042" y="1513"/>
                </a:lnTo>
                <a:lnTo>
                  <a:pt x="1396929" y="21719"/>
                </a:lnTo>
                <a:lnTo>
                  <a:pt x="1415031" y="58889"/>
                </a:lnTo>
                <a:lnTo>
                  <a:pt x="1415796" y="622681"/>
                </a:lnTo>
                <a:lnTo>
                  <a:pt x="1414282" y="637142"/>
                </a:lnTo>
                <a:lnTo>
                  <a:pt x="1394076" y="673029"/>
                </a:lnTo>
                <a:lnTo>
                  <a:pt x="1356906" y="691131"/>
                </a:lnTo>
                <a:lnTo>
                  <a:pt x="69215" y="691895"/>
                </a:lnTo>
                <a:lnTo>
                  <a:pt x="54753" y="690382"/>
                </a:lnTo>
                <a:lnTo>
                  <a:pt x="18866" y="670176"/>
                </a:lnTo>
                <a:lnTo>
                  <a:pt x="764" y="633006"/>
                </a:lnTo>
                <a:lnTo>
                  <a:pt x="0" y="69214"/>
                </a:lnTo>
                <a:close/>
              </a:path>
            </a:pathLst>
          </a:custGeom>
          <a:ln w="12192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9116948" y="4367021"/>
            <a:ext cx="1270000" cy="398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540"/>
              </a:lnSpc>
            </a:pPr>
            <a:r>
              <a:rPr sz="1400" b="0" dirty="0">
                <a:latin typeface="Calibri Light"/>
                <a:cs typeface="Calibri Light"/>
              </a:rPr>
              <a:t>Отдел</a:t>
            </a:r>
            <a:r>
              <a:rPr sz="1400" b="0" spc="-10" dirty="0">
                <a:latin typeface="Calibri Light"/>
                <a:cs typeface="Calibri Light"/>
              </a:rPr>
              <a:t> </a:t>
            </a:r>
            <a:r>
              <a:rPr sz="1400" b="0" dirty="0">
                <a:latin typeface="Calibri Light"/>
                <a:cs typeface="Calibri Light"/>
              </a:rPr>
              <a:t>по</a:t>
            </a:r>
            <a:r>
              <a:rPr sz="1400" b="0" spc="-5" dirty="0">
                <a:latin typeface="Calibri Light"/>
                <a:cs typeface="Calibri Light"/>
              </a:rPr>
              <a:t> </a:t>
            </a:r>
            <a:r>
              <a:rPr sz="1400" b="0" dirty="0">
                <a:latin typeface="Calibri Light"/>
                <a:cs typeface="Calibri Light"/>
              </a:rPr>
              <a:t>рабо</a:t>
            </a:r>
            <a:r>
              <a:rPr sz="1400" b="0" spc="-10" dirty="0">
                <a:latin typeface="Calibri Light"/>
                <a:cs typeface="Calibri Light"/>
              </a:rPr>
              <a:t>т</a:t>
            </a:r>
            <a:r>
              <a:rPr sz="1400" b="0" dirty="0">
                <a:latin typeface="Calibri Light"/>
                <a:cs typeface="Calibri Light"/>
              </a:rPr>
              <a:t>е с </a:t>
            </a:r>
            <a:r>
              <a:rPr sz="1400" b="0" spc="-10" dirty="0">
                <a:latin typeface="Calibri Light"/>
                <a:cs typeface="Calibri Light"/>
              </a:rPr>
              <a:t>к</a:t>
            </a:r>
            <a:r>
              <a:rPr sz="1400" b="0" dirty="0">
                <a:latin typeface="Calibri Light"/>
                <a:cs typeface="Calibri Light"/>
              </a:rPr>
              <a:t>лиентами</a:t>
            </a:r>
            <a:endParaRPr sz="1400">
              <a:latin typeface="Calibri Light"/>
              <a:cs typeface="Calibri Light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8877300" y="4994147"/>
            <a:ext cx="1415796" cy="69189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8877300" y="4994147"/>
            <a:ext cx="1416050" cy="692150"/>
          </a:xfrm>
          <a:custGeom>
            <a:avLst/>
            <a:gdLst/>
            <a:ahLst/>
            <a:cxnLst/>
            <a:rect l="l" t="t" r="r" b="b"/>
            <a:pathLst>
              <a:path w="1416050" h="692150">
                <a:moveTo>
                  <a:pt x="0" y="69214"/>
                </a:moveTo>
                <a:lnTo>
                  <a:pt x="12683" y="29268"/>
                </a:lnTo>
                <a:lnTo>
                  <a:pt x="45133" y="4304"/>
                </a:lnTo>
                <a:lnTo>
                  <a:pt x="1346580" y="0"/>
                </a:lnTo>
                <a:lnTo>
                  <a:pt x="1361042" y="1513"/>
                </a:lnTo>
                <a:lnTo>
                  <a:pt x="1396929" y="21719"/>
                </a:lnTo>
                <a:lnTo>
                  <a:pt x="1415031" y="58889"/>
                </a:lnTo>
                <a:lnTo>
                  <a:pt x="1415796" y="622706"/>
                </a:lnTo>
                <a:lnTo>
                  <a:pt x="1414282" y="637165"/>
                </a:lnTo>
                <a:lnTo>
                  <a:pt x="1394069" y="673043"/>
                </a:lnTo>
                <a:lnTo>
                  <a:pt x="1356887" y="691134"/>
                </a:lnTo>
                <a:lnTo>
                  <a:pt x="69215" y="691895"/>
                </a:lnTo>
                <a:lnTo>
                  <a:pt x="54750" y="690383"/>
                </a:lnTo>
                <a:lnTo>
                  <a:pt x="18860" y="670178"/>
                </a:lnTo>
                <a:lnTo>
                  <a:pt x="762" y="633009"/>
                </a:lnTo>
                <a:lnTo>
                  <a:pt x="0" y="69214"/>
                </a:lnTo>
                <a:close/>
              </a:path>
            </a:pathLst>
          </a:custGeom>
          <a:ln w="6096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9052559" y="5161788"/>
            <a:ext cx="1417320" cy="692150"/>
          </a:xfrm>
          <a:custGeom>
            <a:avLst/>
            <a:gdLst/>
            <a:ahLst/>
            <a:cxnLst/>
            <a:rect l="l" t="t" r="r" b="b"/>
            <a:pathLst>
              <a:path w="1417320" h="692150">
                <a:moveTo>
                  <a:pt x="1348105" y="0"/>
                </a:moveTo>
                <a:lnTo>
                  <a:pt x="58889" y="764"/>
                </a:lnTo>
                <a:lnTo>
                  <a:pt x="21719" y="18866"/>
                </a:lnTo>
                <a:lnTo>
                  <a:pt x="1513" y="54753"/>
                </a:lnTo>
                <a:lnTo>
                  <a:pt x="0" y="69214"/>
                </a:lnTo>
                <a:lnTo>
                  <a:pt x="762" y="633009"/>
                </a:lnTo>
                <a:lnTo>
                  <a:pt x="18860" y="670178"/>
                </a:lnTo>
                <a:lnTo>
                  <a:pt x="54750" y="690383"/>
                </a:lnTo>
                <a:lnTo>
                  <a:pt x="69215" y="691896"/>
                </a:lnTo>
                <a:lnTo>
                  <a:pt x="1358411" y="691134"/>
                </a:lnTo>
                <a:lnTo>
                  <a:pt x="1395593" y="673043"/>
                </a:lnTo>
                <a:lnTo>
                  <a:pt x="1415806" y="637165"/>
                </a:lnTo>
                <a:lnTo>
                  <a:pt x="1417320" y="622706"/>
                </a:lnTo>
                <a:lnTo>
                  <a:pt x="1416555" y="58889"/>
                </a:lnTo>
                <a:lnTo>
                  <a:pt x="1398453" y="21719"/>
                </a:lnTo>
                <a:lnTo>
                  <a:pt x="1362566" y="1513"/>
                </a:lnTo>
                <a:lnTo>
                  <a:pt x="13481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9052559" y="5161788"/>
            <a:ext cx="1417320" cy="692150"/>
          </a:xfrm>
          <a:custGeom>
            <a:avLst/>
            <a:gdLst/>
            <a:ahLst/>
            <a:cxnLst/>
            <a:rect l="l" t="t" r="r" b="b"/>
            <a:pathLst>
              <a:path w="1417320" h="692150">
                <a:moveTo>
                  <a:pt x="0" y="69214"/>
                </a:moveTo>
                <a:lnTo>
                  <a:pt x="12683" y="29268"/>
                </a:lnTo>
                <a:lnTo>
                  <a:pt x="45133" y="4304"/>
                </a:lnTo>
                <a:lnTo>
                  <a:pt x="1348105" y="0"/>
                </a:lnTo>
                <a:lnTo>
                  <a:pt x="1362566" y="1513"/>
                </a:lnTo>
                <a:lnTo>
                  <a:pt x="1398453" y="21719"/>
                </a:lnTo>
                <a:lnTo>
                  <a:pt x="1416555" y="58889"/>
                </a:lnTo>
                <a:lnTo>
                  <a:pt x="1417320" y="622706"/>
                </a:lnTo>
                <a:lnTo>
                  <a:pt x="1415806" y="637165"/>
                </a:lnTo>
                <a:lnTo>
                  <a:pt x="1395593" y="673043"/>
                </a:lnTo>
                <a:lnTo>
                  <a:pt x="1358411" y="691134"/>
                </a:lnTo>
                <a:lnTo>
                  <a:pt x="69215" y="691896"/>
                </a:lnTo>
                <a:lnTo>
                  <a:pt x="54750" y="690383"/>
                </a:lnTo>
                <a:lnTo>
                  <a:pt x="18860" y="670178"/>
                </a:lnTo>
                <a:lnTo>
                  <a:pt x="762" y="633009"/>
                </a:lnTo>
                <a:lnTo>
                  <a:pt x="0" y="69214"/>
                </a:lnTo>
                <a:close/>
              </a:path>
            </a:pathLst>
          </a:custGeom>
          <a:ln w="12192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>
            <a:off x="9115425" y="5314696"/>
            <a:ext cx="876935" cy="398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540"/>
              </a:lnSpc>
            </a:pPr>
            <a:r>
              <a:rPr sz="1400" b="0" dirty="0">
                <a:latin typeface="Calibri Light"/>
                <a:cs typeface="Calibri Light"/>
              </a:rPr>
              <a:t>Тен</a:t>
            </a:r>
            <a:r>
              <a:rPr sz="1400" b="0" spc="5" dirty="0">
                <a:latin typeface="Calibri Light"/>
                <a:cs typeface="Calibri Light"/>
              </a:rPr>
              <a:t>д</a:t>
            </a:r>
            <a:r>
              <a:rPr sz="1400" b="0" dirty="0">
                <a:latin typeface="Calibri Light"/>
                <a:cs typeface="Calibri Light"/>
              </a:rPr>
              <a:t>ерный отдел</a:t>
            </a:r>
            <a:endParaRPr sz="1400">
              <a:latin typeface="Calibri Light"/>
              <a:cs typeface="Calibri Light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4395215" y="3749166"/>
            <a:ext cx="1399540" cy="103505"/>
          </a:xfrm>
          <a:custGeom>
            <a:avLst/>
            <a:gdLst/>
            <a:ahLst/>
            <a:cxnLst/>
            <a:rect l="l" t="t" r="r" b="b"/>
            <a:pathLst>
              <a:path w="1399539" h="103504">
                <a:moveTo>
                  <a:pt x="88646" y="0"/>
                </a:moveTo>
                <a:lnTo>
                  <a:pt x="0" y="51688"/>
                </a:lnTo>
                <a:lnTo>
                  <a:pt x="88646" y="103377"/>
                </a:lnTo>
                <a:lnTo>
                  <a:pt x="92456" y="102361"/>
                </a:lnTo>
                <a:lnTo>
                  <a:pt x="96012" y="96265"/>
                </a:lnTo>
                <a:lnTo>
                  <a:pt x="94996" y="92455"/>
                </a:lnTo>
                <a:lnTo>
                  <a:pt x="35995" y="58038"/>
                </a:lnTo>
                <a:lnTo>
                  <a:pt x="12573" y="58038"/>
                </a:lnTo>
                <a:lnTo>
                  <a:pt x="12573" y="45338"/>
                </a:lnTo>
                <a:lnTo>
                  <a:pt x="35995" y="45338"/>
                </a:lnTo>
                <a:lnTo>
                  <a:pt x="94996" y="10921"/>
                </a:lnTo>
                <a:lnTo>
                  <a:pt x="96012" y="7111"/>
                </a:lnTo>
                <a:lnTo>
                  <a:pt x="92456" y="1015"/>
                </a:lnTo>
                <a:lnTo>
                  <a:pt x="88646" y="0"/>
                </a:lnTo>
                <a:close/>
              </a:path>
              <a:path w="1399539" h="103504">
                <a:moveTo>
                  <a:pt x="1374049" y="51688"/>
                </a:moveTo>
                <a:lnTo>
                  <a:pt x="1304163" y="92455"/>
                </a:lnTo>
                <a:lnTo>
                  <a:pt x="1303147" y="96265"/>
                </a:lnTo>
                <a:lnTo>
                  <a:pt x="1306703" y="102361"/>
                </a:lnTo>
                <a:lnTo>
                  <a:pt x="1310513" y="103377"/>
                </a:lnTo>
                <a:lnTo>
                  <a:pt x="1388268" y="58038"/>
                </a:lnTo>
                <a:lnTo>
                  <a:pt x="1386586" y="58038"/>
                </a:lnTo>
                <a:lnTo>
                  <a:pt x="1386586" y="57149"/>
                </a:lnTo>
                <a:lnTo>
                  <a:pt x="1383411" y="57149"/>
                </a:lnTo>
                <a:lnTo>
                  <a:pt x="1374049" y="51688"/>
                </a:lnTo>
                <a:close/>
              </a:path>
              <a:path w="1399539" h="103504">
                <a:moveTo>
                  <a:pt x="35995" y="45338"/>
                </a:moveTo>
                <a:lnTo>
                  <a:pt x="12573" y="45338"/>
                </a:lnTo>
                <a:lnTo>
                  <a:pt x="12573" y="58038"/>
                </a:lnTo>
                <a:lnTo>
                  <a:pt x="35995" y="58038"/>
                </a:lnTo>
                <a:lnTo>
                  <a:pt x="34471" y="57149"/>
                </a:lnTo>
                <a:lnTo>
                  <a:pt x="15748" y="57149"/>
                </a:lnTo>
                <a:lnTo>
                  <a:pt x="15748" y="46227"/>
                </a:lnTo>
                <a:lnTo>
                  <a:pt x="34471" y="46227"/>
                </a:lnTo>
                <a:lnTo>
                  <a:pt x="35995" y="45338"/>
                </a:lnTo>
                <a:close/>
              </a:path>
              <a:path w="1399539" h="103504">
                <a:moveTo>
                  <a:pt x="1363163" y="45338"/>
                </a:moveTo>
                <a:lnTo>
                  <a:pt x="35995" y="45338"/>
                </a:lnTo>
                <a:lnTo>
                  <a:pt x="25109" y="51688"/>
                </a:lnTo>
                <a:lnTo>
                  <a:pt x="35995" y="58038"/>
                </a:lnTo>
                <a:lnTo>
                  <a:pt x="1363163" y="58038"/>
                </a:lnTo>
                <a:lnTo>
                  <a:pt x="1374049" y="51688"/>
                </a:lnTo>
                <a:lnTo>
                  <a:pt x="1363163" y="45338"/>
                </a:lnTo>
                <a:close/>
              </a:path>
              <a:path w="1399539" h="103504">
                <a:moveTo>
                  <a:pt x="1388268" y="45338"/>
                </a:moveTo>
                <a:lnTo>
                  <a:pt x="1386586" y="45338"/>
                </a:lnTo>
                <a:lnTo>
                  <a:pt x="1386586" y="58038"/>
                </a:lnTo>
                <a:lnTo>
                  <a:pt x="1388268" y="58038"/>
                </a:lnTo>
                <a:lnTo>
                  <a:pt x="1399159" y="51688"/>
                </a:lnTo>
                <a:lnTo>
                  <a:pt x="1388268" y="45338"/>
                </a:lnTo>
                <a:close/>
              </a:path>
              <a:path w="1399539" h="103504">
                <a:moveTo>
                  <a:pt x="15748" y="46227"/>
                </a:moveTo>
                <a:lnTo>
                  <a:pt x="15748" y="57149"/>
                </a:lnTo>
                <a:lnTo>
                  <a:pt x="25109" y="51688"/>
                </a:lnTo>
                <a:lnTo>
                  <a:pt x="15748" y="46227"/>
                </a:lnTo>
                <a:close/>
              </a:path>
              <a:path w="1399539" h="103504">
                <a:moveTo>
                  <a:pt x="25109" y="51688"/>
                </a:moveTo>
                <a:lnTo>
                  <a:pt x="15748" y="57149"/>
                </a:lnTo>
                <a:lnTo>
                  <a:pt x="34471" y="57149"/>
                </a:lnTo>
                <a:lnTo>
                  <a:pt x="25109" y="51688"/>
                </a:lnTo>
                <a:close/>
              </a:path>
              <a:path w="1399539" h="103504">
                <a:moveTo>
                  <a:pt x="1383411" y="46227"/>
                </a:moveTo>
                <a:lnTo>
                  <a:pt x="1374049" y="51688"/>
                </a:lnTo>
                <a:lnTo>
                  <a:pt x="1383411" y="57149"/>
                </a:lnTo>
                <a:lnTo>
                  <a:pt x="1383411" y="46227"/>
                </a:lnTo>
                <a:close/>
              </a:path>
              <a:path w="1399539" h="103504">
                <a:moveTo>
                  <a:pt x="1386586" y="46227"/>
                </a:moveTo>
                <a:lnTo>
                  <a:pt x="1383411" y="46227"/>
                </a:lnTo>
                <a:lnTo>
                  <a:pt x="1383411" y="57149"/>
                </a:lnTo>
                <a:lnTo>
                  <a:pt x="1386586" y="57149"/>
                </a:lnTo>
                <a:lnTo>
                  <a:pt x="1386586" y="46227"/>
                </a:lnTo>
                <a:close/>
              </a:path>
              <a:path w="1399539" h="103504">
                <a:moveTo>
                  <a:pt x="34471" y="46227"/>
                </a:moveTo>
                <a:lnTo>
                  <a:pt x="15748" y="46227"/>
                </a:lnTo>
                <a:lnTo>
                  <a:pt x="25109" y="51688"/>
                </a:lnTo>
                <a:lnTo>
                  <a:pt x="34471" y="46227"/>
                </a:lnTo>
                <a:close/>
              </a:path>
              <a:path w="1399539" h="103504">
                <a:moveTo>
                  <a:pt x="1310513" y="0"/>
                </a:moveTo>
                <a:lnTo>
                  <a:pt x="1306703" y="1015"/>
                </a:lnTo>
                <a:lnTo>
                  <a:pt x="1303147" y="7111"/>
                </a:lnTo>
                <a:lnTo>
                  <a:pt x="1304163" y="10921"/>
                </a:lnTo>
                <a:lnTo>
                  <a:pt x="1374049" y="51688"/>
                </a:lnTo>
                <a:lnTo>
                  <a:pt x="1383411" y="46227"/>
                </a:lnTo>
                <a:lnTo>
                  <a:pt x="1386586" y="46227"/>
                </a:lnTo>
                <a:lnTo>
                  <a:pt x="1386586" y="45338"/>
                </a:lnTo>
                <a:lnTo>
                  <a:pt x="1388268" y="45338"/>
                </a:lnTo>
                <a:lnTo>
                  <a:pt x="131051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632447" y="2951988"/>
            <a:ext cx="1840230" cy="0"/>
          </a:xfrm>
          <a:custGeom>
            <a:avLst/>
            <a:gdLst/>
            <a:ahLst/>
            <a:cxnLst/>
            <a:rect l="l" t="t" r="r" b="b"/>
            <a:pathLst>
              <a:path w="1840229">
                <a:moveTo>
                  <a:pt x="0" y="0"/>
                </a:moveTo>
                <a:lnTo>
                  <a:pt x="1839849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8465566" y="2951988"/>
            <a:ext cx="414020" cy="579755"/>
          </a:xfrm>
          <a:custGeom>
            <a:avLst/>
            <a:gdLst/>
            <a:ahLst/>
            <a:cxnLst/>
            <a:rect l="l" t="t" r="r" b="b"/>
            <a:pathLst>
              <a:path w="414020" h="579754">
                <a:moveTo>
                  <a:pt x="388833" y="528798"/>
                </a:moveTo>
                <a:lnTo>
                  <a:pt x="321436" y="566674"/>
                </a:lnTo>
                <a:lnTo>
                  <a:pt x="318388" y="568451"/>
                </a:lnTo>
                <a:lnTo>
                  <a:pt x="317245" y="572262"/>
                </a:lnTo>
                <a:lnTo>
                  <a:pt x="319024" y="575437"/>
                </a:lnTo>
                <a:lnTo>
                  <a:pt x="320675" y="578485"/>
                </a:lnTo>
                <a:lnTo>
                  <a:pt x="324611" y="579501"/>
                </a:lnTo>
                <a:lnTo>
                  <a:pt x="327659" y="577850"/>
                </a:lnTo>
                <a:lnTo>
                  <a:pt x="403196" y="535304"/>
                </a:lnTo>
                <a:lnTo>
                  <a:pt x="401447" y="535304"/>
                </a:lnTo>
                <a:lnTo>
                  <a:pt x="401447" y="534415"/>
                </a:lnTo>
                <a:lnTo>
                  <a:pt x="398144" y="534415"/>
                </a:lnTo>
                <a:lnTo>
                  <a:pt x="388833" y="528798"/>
                </a:lnTo>
                <a:close/>
              </a:path>
              <a:path w="414020" h="579754">
                <a:moveTo>
                  <a:pt x="12700" y="0"/>
                </a:moveTo>
                <a:lnTo>
                  <a:pt x="0" y="0"/>
                </a:lnTo>
                <a:lnTo>
                  <a:pt x="0" y="532511"/>
                </a:lnTo>
                <a:lnTo>
                  <a:pt x="2793" y="535304"/>
                </a:lnTo>
                <a:lnTo>
                  <a:pt x="377255" y="535304"/>
                </a:lnTo>
                <a:lnTo>
                  <a:pt x="388554" y="528954"/>
                </a:lnTo>
                <a:lnTo>
                  <a:pt x="12700" y="528954"/>
                </a:lnTo>
                <a:lnTo>
                  <a:pt x="6350" y="522604"/>
                </a:lnTo>
                <a:lnTo>
                  <a:pt x="12700" y="522604"/>
                </a:lnTo>
                <a:lnTo>
                  <a:pt x="12700" y="0"/>
                </a:lnTo>
                <a:close/>
              </a:path>
              <a:path w="414020" h="579754">
                <a:moveTo>
                  <a:pt x="403100" y="522604"/>
                </a:moveTo>
                <a:lnTo>
                  <a:pt x="401447" y="522604"/>
                </a:lnTo>
                <a:lnTo>
                  <a:pt x="401447" y="535304"/>
                </a:lnTo>
                <a:lnTo>
                  <a:pt x="403196" y="535304"/>
                </a:lnTo>
                <a:lnTo>
                  <a:pt x="414019" y="529209"/>
                </a:lnTo>
                <a:lnTo>
                  <a:pt x="403100" y="522604"/>
                </a:lnTo>
                <a:close/>
              </a:path>
              <a:path w="414020" h="579754">
                <a:moveTo>
                  <a:pt x="398272" y="523494"/>
                </a:moveTo>
                <a:lnTo>
                  <a:pt x="388833" y="528798"/>
                </a:lnTo>
                <a:lnTo>
                  <a:pt x="398144" y="534415"/>
                </a:lnTo>
                <a:lnTo>
                  <a:pt x="398272" y="523494"/>
                </a:lnTo>
                <a:close/>
              </a:path>
              <a:path w="414020" h="579754">
                <a:moveTo>
                  <a:pt x="401447" y="523494"/>
                </a:moveTo>
                <a:lnTo>
                  <a:pt x="398272" y="523494"/>
                </a:lnTo>
                <a:lnTo>
                  <a:pt x="398144" y="534415"/>
                </a:lnTo>
                <a:lnTo>
                  <a:pt x="401447" y="534415"/>
                </a:lnTo>
                <a:lnTo>
                  <a:pt x="401447" y="523494"/>
                </a:lnTo>
                <a:close/>
              </a:path>
              <a:path w="414020" h="579754">
                <a:moveTo>
                  <a:pt x="12700" y="522604"/>
                </a:moveTo>
                <a:lnTo>
                  <a:pt x="6350" y="522604"/>
                </a:lnTo>
                <a:lnTo>
                  <a:pt x="12700" y="528954"/>
                </a:lnTo>
                <a:lnTo>
                  <a:pt x="12700" y="522604"/>
                </a:lnTo>
                <a:close/>
              </a:path>
              <a:path w="414020" h="579754">
                <a:moveTo>
                  <a:pt x="378569" y="522604"/>
                </a:moveTo>
                <a:lnTo>
                  <a:pt x="12700" y="522604"/>
                </a:lnTo>
                <a:lnTo>
                  <a:pt x="12700" y="528954"/>
                </a:lnTo>
                <a:lnTo>
                  <a:pt x="388554" y="528954"/>
                </a:lnTo>
                <a:lnTo>
                  <a:pt x="388833" y="528798"/>
                </a:lnTo>
                <a:lnTo>
                  <a:pt x="378569" y="522604"/>
                </a:lnTo>
                <a:close/>
              </a:path>
              <a:path w="414020" h="579754">
                <a:moveTo>
                  <a:pt x="326135" y="476123"/>
                </a:moveTo>
                <a:lnTo>
                  <a:pt x="322325" y="477138"/>
                </a:lnTo>
                <a:lnTo>
                  <a:pt x="320420" y="480060"/>
                </a:lnTo>
                <a:lnTo>
                  <a:pt x="318642" y="483108"/>
                </a:lnTo>
                <a:lnTo>
                  <a:pt x="319658" y="487045"/>
                </a:lnTo>
                <a:lnTo>
                  <a:pt x="388833" y="528798"/>
                </a:lnTo>
                <a:lnTo>
                  <a:pt x="398272" y="523494"/>
                </a:lnTo>
                <a:lnTo>
                  <a:pt x="401447" y="523494"/>
                </a:lnTo>
                <a:lnTo>
                  <a:pt x="401447" y="522604"/>
                </a:lnTo>
                <a:lnTo>
                  <a:pt x="403100" y="522604"/>
                </a:lnTo>
                <a:lnTo>
                  <a:pt x="329183" y="477900"/>
                </a:lnTo>
                <a:lnTo>
                  <a:pt x="326135" y="4761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8465566" y="3482340"/>
            <a:ext cx="397510" cy="975994"/>
          </a:xfrm>
          <a:custGeom>
            <a:avLst/>
            <a:gdLst/>
            <a:ahLst/>
            <a:cxnLst/>
            <a:rect l="l" t="t" r="r" b="b"/>
            <a:pathLst>
              <a:path w="397509" h="975995">
                <a:moveTo>
                  <a:pt x="372172" y="925414"/>
                </a:moveTo>
                <a:lnTo>
                  <a:pt x="304545" y="962787"/>
                </a:lnTo>
                <a:lnTo>
                  <a:pt x="301498" y="964438"/>
                </a:lnTo>
                <a:lnTo>
                  <a:pt x="300354" y="968375"/>
                </a:lnTo>
                <a:lnTo>
                  <a:pt x="302132" y="971423"/>
                </a:lnTo>
                <a:lnTo>
                  <a:pt x="303783" y="974471"/>
                </a:lnTo>
                <a:lnTo>
                  <a:pt x="307593" y="975614"/>
                </a:lnTo>
                <a:lnTo>
                  <a:pt x="310768" y="973963"/>
                </a:lnTo>
                <a:lnTo>
                  <a:pt x="386495" y="932053"/>
                </a:lnTo>
                <a:lnTo>
                  <a:pt x="384936" y="932053"/>
                </a:lnTo>
                <a:lnTo>
                  <a:pt x="384936" y="931164"/>
                </a:lnTo>
                <a:lnTo>
                  <a:pt x="381507" y="931164"/>
                </a:lnTo>
                <a:lnTo>
                  <a:pt x="372172" y="925414"/>
                </a:lnTo>
                <a:close/>
              </a:path>
              <a:path w="397509" h="975995">
                <a:moveTo>
                  <a:pt x="12700" y="0"/>
                </a:moveTo>
                <a:lnTo>
                  <a:pt x="0" y="0"/>
                </a:lnTo>
                <a:lnTo>
                  <a:pt x="0" y="929259"/>
                </a:lnTo>
                <a:lnTo>
                  <a:pt x="2793" y="932053"/>
                </a:lnTo>
                <a:lnTo>
                  <a:pt x="360159" y="932053"/>
                </a:lnTo>
                <a:lnTo>
                  <a:pt x="371650" y="925703"/>
                </a:lnTo>
                <a:lnTo>
                  <a:pt x="12700" y="925703"/>
                </a:lnTo>
                <a:lnTo>
                  <a:pt x="6350" y="919353"/>
                </a:lnTo>
                <a:lnTo>
                  <a:pt x="12700" y="919353"/>
                </a:lnTo>
                <a:lnTo>
                  <a:pt x="12700" y="0"/>
                </a:lnTo>
                <a:close/>
              </a:path>
              <a:path w="397509" h="975995">
                <a:moveTo>
                  <a:pt x="386772" y="919353"/>
                </a:moveTo>
                <a:lnTo>
                  <a:pt x="384936" y="919353"/>
                </a:lnTo>
                <a:lnTo>
                  <a:pt x="384936" y="932053"/>
                </a:lnTo>
                <a:lnTo>
                  <a:pt x="386495" y="932053"/>
                </a:lnTo>
                <a:lnTo>
                  <a:pt x="397509" y="925957"/>
                </a:lnTo>
                <a:lnTo>
                  <a:pt x="386772" y="919353"/>
                </a:lnTo>
                <a:close/>
              </a:path>
              <a:path w="397509" h="975995">
                <a:moveTo>
                  <a:pt x="381761" y="920115"/>
                </a:moveTo>
                <a:lnTo>
                  <a:pt x="372172" y="925414"/>
                </a:lnTo>
                <a:lnTo>
                  <a:pt x="381507" y="931164"/>
                </a:lnTo>
                <a:lnTo>
                  <a:pt x="381761" y="920115"/>
                </a:lnTo>
                <a:close/>
              </a:path>
              <a:path w="397509" h="975995">
                <a:moveTo>
                  <a:pt x="384936" y="920115"/>
                </a:moveTo>
                <a:lnTo>
                  <a:pt x="381761" y="920115"/>
                </a:lnTo>
                <a:lnTo>
                  <a:pt x="381507" y="931164"/>
                </a:lnTo>
                <a:lnTo>
                  <a:pt x="384936" y="931164"/>
                </a:lnTo>
                <a:lnTo>
                  <a:pt x="384936" y="920115"/>
                </a:lnTo>
                <a:close/>
              </a:path>
              <a:path w="397509" h="975995">
                <a:moveTo>
                  <a:pt x="12700" y="919353"/>
                </a:moveTo>
                <a:lnTo>
                  <a:pt x="6350" y="919353"/>
                </a:lnTo>
                <a:lnTo>
                  <a:pt x="12700" y="925703"/>
                </a:lnTo>
                <a:lnTo>
                  <a:pt x="12700" y="919353"/>
                </a:lnTo>
                <a:close/>
              </a:path>
              <a:path w="397509" h="975995">
                <a:moveTo>
                  <a:pt x="362331" y="919353"/>
                </a:moveTo>
                <a:lnTo>
                  <a:pt x="12700" y="919353"/>
                </a:lnTo>
                <a:lnTo>
                  <a:pt x="12700" y="925703"/>
                </a:lnTo>
                <a:lnTo>
                  <a:pt x="371650" y="925703"/>
                </a:lnTo>
                <a:lnTo>
                  <a:pt x="372172" y="925414"/>
                </a:lnTo>
                <a:lnTo>
                  <a:pt x="362331" y="919353"/>
                </a:lnTo>
                <a:close/>
              </a:path>
              <a:path w="397509" h="975995">
                <a:moveTo>
                  <a:pt x="310133" y="872236"/>
                </a:moveTo>
                <a:lnTo>
                  <a:pt x="306197" y="873125"/>
                </a:lnTo>
                <a:lnTo>
                  <a:pt x="304291" y="876173"/>
                </a:lnTo>
                <a:lnTo>
                  <a:pt x="302513" y="879094"/>
                </a:lnTo>
                <a:lnTo>
                  <a:pt x="303402" y="883031"/>
                </a:lnTo>
                <a:lnTo>
                  <a:pt x="372172" y="925414"/>
                </a:lnTo>
                <a:lnTo>
                  <a:pt x="381761" y="920115"/>
                </a:lnTo>
                <a:lnTo>
                  <a:pt x="384936" y="920115"/>
                </a:lnTo>
                <a:lnTo>
                  <a:pt x="384936" y="919353"/>
                </a:lnTo>
                <a:lnTo>
                  <a:pt x="386772" y="919353"/>
                </a:lnTo>
                <a:lnTo>
                  <a:pt x="310133" y="8722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8462518" y="4419600"/>
            <a:ext cx="397510" cy="975994"/>
          </a:xfrm>
          <a:custGeom>
            <a:avLst/>
            <a:gdLst/>
            <a:ahLst/>
            <a:cxnLst/>
            <a:rect l="l" t="t" r="r" b="b"/>
            <a:pathLst>
              <a:path w="397509" h="975995">
                <a:moveTo>
                  <a:pt x="372172" y="925414"/>
                </a:moveTo>
                <a:lnTo>
                  <a:pt x="304546" y="962787"/>
                </a:lnTo>
                <a:lnTo>
                  <a:pt x="301498" y="964438"/>
                </a:lnTo>
                <a:lnTo>
                  <a:pt x="300354" y="968375"/>
                </a:lnTo>
                <a:lnTo>
                  <a:pt x="302132" y="971422"/>
                </a:lnTo>
                <a:lnTo>
                  <a:pt x="303783" y="974471"/>
                </a:lnTo>
                <a:lnTo>
                  <a:pt x="307593" y="975613"/>
                </a:lnTo>
                <a:lnTo>
                  <a:pt x="310768" y="973963"/>
                </a:lnTo>
                <a:lnTo>
                  <a:pt x="386495" y="932053"/>
                </a:lnTo>
                <a:lnTo>
                  <a:pt x="384936" y="932053"/>
                </a:lnTo>
                <a:lnTo>
                  <a:pt x="384936" y="931163"/>
                </a:lnTo>
                <a:lnTo>
                  <a:pt x="381507" y="931163"/>
                </a:lnTo>
                <a:lnTo>
                  <a:pt x="372172" y="925414"/>
                </a:lnTo>
                <a:close/>
              </a:path>
              <a:path w="397509" h="975995">
                <a:moveTo>
                  <a:pt x="12700" y="0"/>
                </a:moveTo>
                <a:lnTo>
                  <a:pt x="0" y="0"/>
                </a:lnTo>
                <a:lnTo>
                  <a:pt x="0" y="929259"/>
                </a:lnTo>
                <a:lnTo>
                  <a:pt x="2793" y="932053"/>
                </a:lnTo>
                <a:lnTo>
                  <a:pt x="360159" y="932053"/>
                </a:lnTo>
                <a:lnTo>
                  <a:pt x="371650" y="925703"/>
                </a:lnTo>
                <a:lnTo>
                  <a:pt x="12700" y="925703"/>
                </a:lnTo>
                <a:lnTo>
                  <a:pt x="6350" y="919353"/>
                </a:lnTo>
                <a:lnTo>
                  <a:pt x="12700" y="919353"/>
                </a:lnTo>
                <a:lnTo>
                  <a:pt x="12700" y="0"/>
                </a:lnTo>
                <a:close/>
              </a:path>
              <a:path w="397509" h="975995">
                <a:moveTo>
                  <a:pt x="386772" y="919353"/>
                </a:moveTo>
                <a:lnTo>
                  <a:pt x="384936" y="919353"/>
                </a:lnTo>
                <a:lnTo>
                  <a:pt x="384936" y="932053"/>
                </a:lnTo>
                <a:lnTo>
                  <a:pt x="386495" y="932053"/>
                </a:lnTo>
                <a:lnTo>
                  <a:pt x="397509" y="925957"/>
                </a:lnTo>
                <a:lnTo>
                  <a:pt x="386772" y="919353"/>
                </a:lnTo>
                <a:close/>
              </a:path>
              <a:path w="397509" h="975995">
                <a:moveTo>
                  <a:pt x="381761" y="920115"/>
                </a:moveTo>
                <a:lnTo>
                  <a:pt x="372172" y="925414"/>
                </a:lnTo>
                <a:lnTo>
                  <a:pt x="381507" y="931163"/>
                </a:lnTo>
                <a:lnTo>
                  <a:pt x="381761" y="920115"/>
                </a:lnTo>
                <a:close/>
              </a:path>
              <a:path w="397509" h="975995">
                <a:moveTo>
                  <a:pt x="384936" y="920115"/>
                </a:moveTo>
                <a:lnTo>
                  <a:pt x="381761" y="920115"/>
                </a:lnTo>
                <a:lnTo>
                  <a:pt x="381507" y="931163"/>
                </a:lnTo>
                <a:lnTo>
                  <a:pt x="384936" y="931163"/>
                </a:lnTo>
                <a:lnTo>
                  <a:pt x="384936" y="920115"/>
                </a:lnTo>
                <a:close/>
              </a:path>
              <a:path w="397509" h="975995">
                <a:moveTo>
                  <a:pt x="12700" y="919353"/>
                </a:moveTo>
                <a:lnTo>
                  <a:pt x="6350" y="919353"/>
                </a:lnTo>
                <a:lnTo>
                  <a:pt x="12700" y="925703"/>
                </a:lnTo>
                <a:lnTo>
                  <a:pt x="12700" y="919353"/>
                </a:lnTo>
                <a:close/>
              </a:path>
              <a:path w="397509" h="975995">
                <a:moveTo>
                  <a:pt x="362331" y="919353"/>
                </a:moveTo>
                <a:lnTo>
                  <a:pt x="12700" y="919353"/>
                </a:lnTo>
                <a:lnTo>
                  <a:pt x="12700" y="925703"/>
                </a:lnTo>
                <a:lnTo>
                  <a:pt x="371650" y="925703"/>
                </a:lnTo>
                <a:lnTo>
                  <a:pt x="372172" y="925414"/>
                </a:lnTo>
                <a:lnTo>
                  <a:pt x="362331" y="919353"/>
                </a:lnTo>
                <a:close/>
              </a:path>
              <a:path w="397509" h="975995">
                <a:moveTo>
                  <a:pt x="310133" y="872236"/>
                </a:moveTo>
                <a:lnTo>
                  <a:pt x="306197" y="873125"/>
                </a:lnTo>
                <a:lnTo>
                  <a:pt x="304291" y="876172"/>
                </a:lnTo>
                <a:lnTo>
                  <a:pt x="302513" y="879094"/>
                </a:lnTo>
                <a:lnTo>
                  <a:pt x="303402" y="883031"/>
                </a:lnTo>
                <a:lnTo>
                  <a:pt x="372172" y="925414"/>
                </a:lnTo>
                <a:lnTo>
                  <a:pt x="381761" y="920115"/>
                </a:lnTo>
                <a:lnTo>
                  <a:pt x="384936" y="920115"/>
                </a:lnTo>
                <a:lnTo>
                  <a:pt x="384936" y="919353"/>
                </a:lnTo>
                <a:lnTo>
                  <a:pt x="386772" y="919353"/>
                </a:lnTo>
                <a:lnTo>
                  <a:pt x="310133" y="8722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4876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16127" y="4103242"/>
            <a:ext cx="3674110" cy="584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spc="-40" dirty="0">
                <a:solidFill>
                  <a:srgbClr val="FFFFFF"/>
                </a:solidFill>
                <a:latin typeface="Calibri Light"/>
                <a:cs typeface="Calibri Light"/>
              </a:rPr>
              <a:t>На</a:t>
            </a:r>
            <a:r>
              <a:rPr sz="4400" b="0" spc="-45" dirty="0">
                <a:solidFill>
                  <a:srgbClr val="FFFFFF"/>
                </a:solidFill>
                <a:latin typeface="Calibri Light"/>
                <a:cs typeface="Calibri Light"/>
              </a:rPr>
              <a:t>ш</a:t>
            </a:r>
            <a:r>
              <a:rPr sz="4400" b="0" dirty="0">
                <a:solidFill>
                  <a:srgbClr val="FFFFFF"/>
                </a:solidFill>
                <a:latin typeface="Calibri Light"/>
                <a:cs typeface="Calibri Light"/>
              </a:rPr>
              <a:t>и</a:t>
            </a:r>
            <a:r>
              <a:rPr sz="4400" b="0" spc="-9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4400" b="0" spc="-30" dirty="0">
                <a:solidFill>
                  <a:srgbClr val="FFFFFF"/>
                </a:solidFill>
                <a:latin typeface="Calibri Light"/>
                <a:cs typeface="Calibri Light"/>
              </a:rPr>
              <a:t>п</a:t>
            </a:r>
            <a:r>
              <a:rPr sz="4400" b="0" spc="-40" dirty="0">
                <a:solidFill>
                  <a:srgbClr val="FFFFFF"/>
                </a:solidFill>
                <a:latin typeface="Calibri Light"/>
                <a:cs typeface="Calibri Light"/>
              </a:rPr>
              <a:t>а</a:t>
            </a:r>
            <a:r>
              <a:rPr sz="4400" b="0" spc="-45" dirty="0">
                <a:solidFill>
                  <a:srgbClr val="FFFFFF"/>
                </a:solidFill>
                <a:latin typeface="Calibri Light"/>
                <a:cs typeface="Calibri Light"/>
              </a:rPr>
              <a:t>р</a:t>
            </a:r>
            <a:r>
              <a:rPr sz="4400" b="0" spc="-25" dirty="0">
                <a:solidFill>
                  <a:srgbClr val="FFFFFF"/>
                </a:solidFill>
                <a:latin typeface="Calibri Light"/>
                <a:cs typeface="Calibri Light"/>
              </a:rPr>
              <a:t>т</a:t>
            </a:r>
            <a:r>
              <a:rPr sz="4400" b="0" spc="-40" dirty="0">
                <a:solidFill>
                  <a:srgbClr val="FFFFFF"/>
                </a:solidFill>
                <a:latin typeface="Calibri Light"/>
                <a:cs typeface="Calibri Light"/>
              </a:rPr>
              <a:t>не</a:t>
            </a:r>
            <a:r>
              <a:rPr sz="4400" b="0" spc="-60" dirty="0">
                <a:solidFill>
                  <a:srgbClr val="FFFFFF"/>
                </a:solidFill>
                <a:latin typeface="Calibri Light"/>
                <a:cs typeface="Calibri Light"/>
              </a:rPr>
              <a:t>р</a:t>
            </a:r>
            <a:r>
              <a:rPr sz="4400" b="0" dirty="0">
                <a:solidFill>
                  <a:srgbClr val="FFFFFF"/>
                </a:solidFill>
                <a:latin typeface="Calibri Light"/>
                <a:cs typeface="Calibri Light"/>
              </a:rPr>
              <a:t>ы</a:t>
            </a:r>
            <a:endParaRPr sz="440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1751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spc="-45" dirty="0"/>
              <a:t>И</a:t>
            </a:r>
            <a:r>
              <a:rPr sz="4400" spc="-40" dirty="0"/>
              <a:t>нжин</a:t>
            </a:r>
            <a:r>
              <a:rPr sz="4400" spc="-50" dirty="0"/>
              <a:t>ири</a:t>
            </a:r>
            <a:r>
              <a:rPr sz="4400" spc="-40" dirty="0"/>
              <a:t>н</a:t>
            </a:r>
            <a:r>
              <a:rPr sz="4400" spc="-30" dirty="0"/>
              <a:t>г</a:t>
            </a:r>
            <a:r>
              <a:rPr sz="4400" spc="-55" dirty="0"/>
              <a:t>о</a:t>
            </a:r>
            <a:r>
              <a:rPr sz="4400" spc="-50" dirty="0"/>
              <a:t>в</a:t>
            </a:r>
            <a:r>
              <a:rPr sz="4400" spc="-55" dirty="0"/>
              <a:t>ы</a:t>
            </a:r>
            <a:r>
              <a:rPr sz="4400" dirty="0"/>
              <a:t>й</a:t>
            </a:r>
            <a:r>
              <a:rPr sz="4400" spc="-100" dirty="0"/>
              <a:t> </a:t>
            </a:r>
            <a:r>
              <a:rPr sz="4400" spc="-35" dirty="0"/>
              <a:t>це</a:t>
            </a:r>
            <a:r>
              <a:rPr sz="4400" spc="-40" dirty="0"/>
              <a:t>н</a:t>
            </a:r>
            <a:r>
              <a:rPr sz="4400" spc="-25" dirty="0"/>
              <a:t>т</a:t>
            </a:r>
            <a:r>
              <a:rPr sz="4400" dirty="0"/>
              <a:t>р</a:t>
            </a:r>
            <a:r>
              <a:rPr sz="4400" spc="-110" dirty="0"/>
              <a:t> </a:t>
            </a:r>
            <a:r>
              <a:rPr sz="4400" spc="-65" dirty="0"/>
              <a:t>М</a:t>
            </a:r>
            <a:r>
              <a:rPr sz="4400" spc="-40" dirty="0"/>
              <a:t>Э</a:t>
            </a:r>
            <a:r>
              <a:rPr sz="4400" dirty="0"/>
              <a:t>И</a:t>
            </a:r>
            <a:r>
              <a:rPr sz="4400" spc="-75" dirty="0"/>
              <a:t> </a:t>
            </a:r>
            <a:r>
              <a:rPr sz="4400" dirty="0">
                <a:latin typeface="Calibri Light"/>
                <a:cs typeface="Calibri Light"/>
              </a:rPr>
              <a:t>-</a:t>
            </a:r>
            <a:r>
              <a:rPr sz="4400" spc="-55" dirty="0">
                <a:latin typeface="Calibri Light"/>
                <a:cs typeface="Calibri Light"/>
              </a:rPr>
              <a:t> </a:t>
            </a:r>
            <a:r>
              <a:rPr sz="4400" spc="-25" dirty="0"/>
              <a:t>это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474208" y="1787651"/>
            <a:ext cx="1237488" cy="11170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85731" y="1744979"/>
            <a:ext cx="1106424" cy="11079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66900" y="4005071"/>
            <a:ext cx="870203" cy="10744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97735" y="1744979"/>
            <a:ext cx="1245108" cy="105308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553455" y="3994403"/>
            <a:ext cx="1085088" cy="10850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220200" y="4005071"/>
            <a:ext cx="1200911" cy="120091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56031" y="2830067"/>
            <a:ext cx="3295650" cy="584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000" b="0" spc="-15" dirty="0">
                <a:solidFill>
                  <a:srgbClr val="087A9C"/>
                </a:solidFill>
                <a:latin typeface="Calibri Light"/>
                <a:cs typeface="Calibri Light"/>
              </a:rPr>
              <a:t>П</a:t>
            </a:r>
            <a:r>
              <a:rPr sz="2000" b="0" spc="-10" dirty="0">
                <a:solidFill>
                  <a:srgbClr val="087A9C"/>
                </a:solidFill>
                <a:latin typeface="Calibri Light"/>
                <a:cs typeface="Calibri Light"/>
              </a:rPr>
              <a:t>р</a:t>
            </a:r>
            <a:r>
              <a:rPr sz="2000" b="0" spc="-20" dirty="0">
                <a:solidFill>
                  <a:srgbClr val="087A9C"/>
                </a:solidFill>
                <a:latin typeface="Calibri Light"/>
                <a:cs typeface="Calibri Light"/>
              </a:rPr>
              <a:t>ин</a:t>
            </a:r>
            <a:r>
              <a:rPr sz="2000" b="0" spc="-25" dirty="0">
                <a:solidFill>
                  <a:srgbClr val="087A9C"/>
                </a:solidFill>
                <a:latin typeface="Calibri Light"/>
                <a:cs typeface="Calibri Light"/>
              </a:rPr>
              <a:t>я</a:t>
            </a:r>
            <a:r>
              <a:rPr sz="2000" b="0" dirty="0">
                <a:solidFill>
                  <a:srgbClr val="087A9C"/>
                </a:solidFill>
                <a:latin typeface="Calibri Light"/>
                <a:cs typeface="Calibri Light"/>
              </a:rPr>
              <a:t>ть</a:t>
            </a:r>
            <a:r>
              <a:rPr sz="2000" b="0" spc="-65" dirty="0">
                <a:solidFill>
                  <a:srgbClr val="087A9C"/>
                </a:solidFill>
                <a:latin typeface="Calibri Light"/>
                <a:cs typeface="Calibri Light"/>
              </a:rPr>
              <a:t> </a:t>
            </a:r>
            <a:r>
              <a:rPr sz="2000" b="0" spc="-10" dirty="0">
                <a:solidFill>
                  <a:srgbClr val="087A9C"/>
                </a:solidFill>
                <a:latin typeface="Calibri Light"/>
                <a:cs typeface="Calibri Light"/>
              </a:rPr>
              <a:t>в</a:t>
            </a:r>
            <a:r>
              <a:rPr sz="2000" b="0" spc="-15" dirty="0">
                <a:solidFill>
                  <a:srgbClr val="087A9C"/>
                </a:solidFill>
                <a:latin typeface="Calibri Light"/>
                <a:cs typeface="Calibri Light"/>
              </a:rPr>
              <a:t>ы</a:t>
            </a:r>
            <a:r>
              <a:rPr sz="2000" b="0" dirty="0">
                <a:solidFill>
                  <a:srgbClr val="087A9C"/>
                </a:solidFill>
                <a:latin typeface="Calibri Light"/>
                <a:cs typeface="Calibri Light"/>
              </a:rPr>
              <a:t>з</a:t>
            </a:r>
            <a:r>
              <a:rPr sz="2000" b="0" spc="-15" dirty="0">
                <a:solidFill>
                  <a:srgbClr val="087A9C"/>
                </a:solidFill>
                <a:latin typeface="Calibri Light"/>
                <a:cs typeface="Calibri Light"/>
              </a:rPr>
              <a:t>о</a:t>
            </a:r>
            <a:r>
              <a:rPr sz="2000" b="0" dirty="0">
                <a:solidFill>
                  <a:srgbClr val="087A9C"/>
                </a:solidFill>
                <a:latin typeface="Calibri Light"/>
                <a:cs typeface="Calibri Light"/>
              </a:rPr>
              <a:t>в</a:t>
            </a:r>
            <a:endParaRPr sz="2000">
              <a:latin typeface="Calibri Light"/>
              <a:cs typeface="Calibri Light"/>
            </a:endParaRPr>
          </a:p>
          <a:p>
            <a:pPr algn="ctr">
              <a:lnSpc>
                <a:spcPct val="100000"/>
              </a:lnSpc>
            </a:pPr>
            <a:r>
              <a:rPr sz="2000" b="0" dirty="0">
                <a:solidFill>
                  <a:srgbClr val="087A9C"/>
                </a:solidFill>
                <a:latin typeface="Calibri Light"/>
                <a:cs typeface="Calibri Light"/>
              </a:rPr>
              <a:t>и</a:t>
            </a:r>
            <a:r>
              <a:rPr sz="2000" b="0" spc="-35" dirty="0">
                <a:solidFill>
                  <a:srgbClr val="087A9C"/>
                </a:solidFill>
                <a:latin typeface="Calibri Light"/>
                <a:cs typeface="Calibri Light"/>
              </a:rPr>
              <a:t> </a:t>
            </a:r>
            <a:r>
              <a:rPr sz="2000" b="0" spc="-15" dirty="0">
                <a:solidFill>
                  <a:srgbClr val="087A9C"/>
                </a:solidFill>
                <a:latin typeface="Calibri Light"/>
                <a:cs typeface="Calibri Light"/>
              </a:rPr>
              <a:t>д</a:t>
            </a:r>
            <a:r>
              <a:rPr sz="2000" b="0" dirty="0">
                <a:solidFill>
                  <a:srgbClr val="087A9C"/>
                </a:solidFill>
                <a:latin typeface="Calibri Light"/>
                <a:cs typeface="Calibri Light"/>
              </a:rPr>
              <a:t>ос</a:t>
            </a:r>
            <a:r>
              <a:rPr sz="2000" b="0" spc="-20" dirty="0">
                <a:solidFill>
                  <a:srgbClr val="087A9C"/>
                </a:solidFill>
                <a:latin typeface="Calibri Light"/>
                <a:cs typeface="Calibri Light"/>
              </a:rPr>
              <a:t>т</a:t>
            </a:r>
            <a:r>
              <a:rPr sz="2000" b="0" spc="-25" dirty="0">
                <a:solidFill>
                  <a:srgbClr val="087A9C"/>
                </a:solidFill>
                <a:latin typeface="Calibri Light"/>
                <a:cs typeface="Calibri Light"/>
              </a:rPr>
              <a:t>и</a:t>
            </a:r>
            <a:r>
              <a:rPr sz="2000" b="0" spc="-20" dirty="0">
                <a:solidFill>
                  <a:srgbClr val="087A9C"/>
                </a:solidFill>
                <a:latin typeface="Calibri Light"/>
                <a:cs typeface="Calibri Light"/>
              </a:rPr>
              <a:t>ч</a:t>
            </a:r>
            <a:r>
              <a:rPr sz="2000" b="0" dirty="0">
                <a:solidFill>
                  <a:srgbClr val="087A9C"/>
                </a:solidFill>
                <a:latin typeface="Calibri Light"/>
                <a:cs typeface="Calibri Light"/>
              </a:rPr>
              <a:t>ь</a:t>
            </a:r>
            <a:r>
              <a:rPr sz="2000" b="0" spc="-60" dirty="0">
                <a:solidFill>
                  <a:srgbClr val="087A9C"/>
                </a:solidFill>
                <a:latin typeface="Calibri Light"/>
                <a:cs typeface="Calibri Light"/>
              </a:rPr>
              <a:t> </a:t>
            </a:r>
            <a:r>
              <a:rPr sz="2000" b="0" spc="-10" dirty="0">
                <a:solidFill>
                  <a:srgbClr val="087A9C"/>
                </a:solidFill>
                <a:latin typeface="Calibri Light"/>
                <a:cs typeface="Calibri Light"/>
              </a:rPr>
              <a:t>в</a:t>
            </a:r>
            <a:r>
              <a:rPr sz="2000" b="0" spc="-15" dirty="0">
                <a:solidFill>
                  <a:srgbClr val="087A9C"/>
                </a:solidFill>
                <a:latin typeface="Calibri Light"/>
                <a:cs typeface="Calibri Light"/>
              </a:rPr>
              <a:t>ы</a:t>
            </a:r>
            <a:r>
              <a:rPr sz="2000" b="0" dirty="0">
                <a:solidFill>
                  <a:srgbClr val="087A9C"/>
                </a:solidFill>
                <a:latin typeface="Calibri Light"/>
                <a:cs typeface="Calibri Light"/>
              </a:rPr>
              <a:t>с</a:t>
            </a:r>
            <a:r>
              <a:rPr sz="2000" b="0" spc="-15" dirty="0">
                <a:solidFill>
                  <a:srgbClr val="087A9C"/>
                </a:solidFill>
                <a:latin typeface="Calibri Light"/>
                <a:cs typeface="Calibri Light"/>
              </a:rPr>
              <a:t>о</a:t>
            </a:r>
            <a:r>
              <a:rPr sz="2000" b="0" spc="-20" dirty="0">
                <a:solidFill>
                  <a:srgbClr val="087A9C"/>
                </a:solidFill>
                <a:latin typeface="Calibri Light"/>
                <a:cs typeface="Calibri Light"/>
              </a:rPr>
              <a:t>к</a:t>
            </a:r>
            <a:r>
              <a:rPr sz="2000" b="0" spc="-35" dirty="0">
                <a:solidFill>
                  <a:srgbClr val="087A9C"/>
                </a:solidFill>
                <a:latin typeface="Calibri Light"/>
                <a:cs typeface="Calibri Light"/>
              </a:rPr>
              <a:t>и</a:t>
            </a:r>
            <a:r>
              <a:rPr sz="2000" b="0" dirty="0">
                <a:solidFill>
                  <a:srgbClr val="087A9C"/>
                </a:solidFill>
                <a:latin typeface="Calibri Light"/>
                <a:cs typeface="Calibri Light"/>
              </a:rPr>
              <a:t>х</a:t>
            </a:r>
            <a:r>
              <a:rPr sz="2000" b="0" spc="-55" dirty="0">
                <a:solidFill>
                  <a:srgbClr val="087A9C"/>
                </a:solidFill>
                <a:latin typeface="Calibri Light"/>
                <a:cs typeface="Calibri Light"/>
              </a:rPr>
              <a:t> </a:t>
            </a:r>
            <a:r>
              <a:rPr sz="2000" b="0" spc="-15" dirty="0">
                <a:solidFill>
                  <a:srgbClr val="087A9C"/>
                </a:solidFill>
                <a:latin typeface="Calibri Light"/>
                <a:cs typeface="Calibri Light"/>
              </a:rPr>
              <a:t>р</a:t>
            </a:r>
            <a:r>
              <a:rPr sz="2000" b="0" spc="-10" dirty="0">
                <a:solidFill>
                  <a:srgbClr val="087A9C"/>
                </a:solidFill>
                <a:latin typeface="Calibri Light"/>
                <a:cs typeface="Calibri Light"/>
              </a:rPr>
              <a:t>е</a:t>
            </a:r>
            <a:r>
              <a:rPr sz="2000" b="0" dirty="0">
                <a:solidFill>
                  <a:srgbClr val="087A9C"/>
                </a:solidFill>
                <a:latin typeface="Calibri Light"/>
                <a:cs typeface="Calibri Light"/>
              </a:rPr>
              <a:t>з</a:t>
            </a:r>
            <a:r>
              <a:rPr sz="2000" b="0" spc="-15" dirty="0">
                <a:solidFill>
                  <a:srgbClr val="087A9C"/>
                </a:solidFill>
                <a:latin typeface="Calibri Light"/>
                <a:cs typeface="Calibri Light"/>
              </a:rPr>
              <a:t>у</a:t>
            </a:r>
            <a:r>
              <a:rPr sz="2000" b="0" spc="-25" dirty="0">
                <a:solidFill>
                  <a:srgbClr val="087A9C"/>
                </a:solidFill>
                <a:latin typeface="Calibri Light"/>
                <a:cs typeface="Calibri Light"/>
              </a:rPr>
              <a:t>л</a:t>
            </a:r>
            <a:r>
              <a:rPr sz="2000" b="0" spc="-15" dirty="0">
                <a:solidFill>
                  <a:srgbClr val="087A9C"/>
                </a:solidFill>
                <a:latin typeface="Calibri Light"/>
                <a:cs typeface="Calibri Light"/>
              </a:rPr>
              <a:t>ь</a:t>
            </a:r>
            <a:r>
              <a:rPr sz="2000" b="0" spc="-10" dirty="0">
                <a:solidFill>
                  <a:srgbClr val="087A9C"/>
                </a:solidFill>
                <a:latin typeface="Calibri Light"/>
                <a:cs typeface="Calibri Light"/>
              </a:rPr>
              <a:t>т</a:t>
            </a:r>
            <a:r>
              <a:rPr sz="2000" b="0" spc="-20" dirty="0">
                <a:solidFill>
                  <a:srgbClr val="087A9C"/>
                </a:solidFill>
                <a:latin typeface="Calibri Light"/>
                <a:cs typeface="Calibri Light"/>
              </a:rPr>
              <a:t>ат</a:t>
            </a:r>
            <a:r>
              <a:rPr sz="2000" b="0" spc="-15" dirty="0">
                <a:solidFill>
                  <a:srgbClr val="087A9C"/>
                </a:solidFill>
                <a:latin typeface="Calibri Light"/>
                <a:cs typeface="Calibri Light"/>
              </a:rPr>
              <a:t>о</a:t>
            </a:r>
            <a:r>
              <a:rPr sz="2000" b="0" dirty="0">
                <a:solidFill>
                  <a:srgbClr val="087A9C"/>
                </a:solidFill>
                <a:latin typeface="Calibri Light"/>
                <a:cs typeface="Calibri Light"/>
              </a:rPr>
              <a:t>в</a:t>
            </a:r>
            <a:endParaRPr sz="2000">
              <a:latin typeface="Calibri Light"/>
              <a:cs typeface="Calibri Ligh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828159" y="2982467"/>
            <a:ext cx="257302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0" spc="-15" dirty="0">
                <a:solidFill>
                  <a:srgbClr val="087A9C"/>
                </a:solidFill>
                <a:latin typeface="Calibri Light"/>
                <a:cs typeface="Calibri Light"/>
              </a:rPr>
              <a:t>О</a:t>
            </a:r>
            <a:r>
              <a:rPr sz="2000" b="0" dirty="0">
                <a:solidFill>
                  <a:srgbClr val="087A9C"/>
                </a:solidFill>
                <a:latin typeface="Calibri Light"/>
                <a:cs typeface="Calibri Light"/>
              </a:rPr>
              <a:t>т</a:t>
            </a:r>
            <a:r>
              <a:rPr sz="2000" b="0" spc="-20" dirty="0">
                <a:solidFill>
                  <a:srgbClr val="087A9C"/>
                </a:solidFill>
                <a:latin typeface="Calibri Light"/>
                <a:cs typeface="Calibri Light"/>
              </a:rPr>
              <a:t>д</a:t>
            </a:r>
            <a:r>
              <a:rPr sz="2000" b="0" spc="-10" dirty="0">
                <a:solidFill>
                  <a:srgbClr val="087A9C"/>
                </a:solidFill>
                <a:latin typeface="Calibri Light"/>
                <a:cs typeface="Calibri Light"/>
              </a:rPr>
              <a:t>ав</a:t>
            </a:r>
            <a:r>
              <a:rPr sz="2000" b="0" spc="-20" dirty="0">
                <a:solidFill>
                  <a:srgbClr val="087A9C"/>
                </a:solidFill>
                <a:latin typeface="Calibri Light"/>
                <a:cs typeface="Calibri Light"/>
              </a:rPr>
              <a:t>ат</a:t>
            </a:r>
            <a:r>
              <a:rPr sz="2000" b="0" spc="-15" dirty="0">
                <a:solidFill>
                  <a:srgbClr val="087A9C"/>
                </a:solidFill>
                <a:latin typeface="Calibri Light"/>
                <a:cs typeface="Calibri Light"/>
              </a:rPr>
              <a:t>ьс</a:t>
            </a:r>
            <a:r>
              <a:rPr sz="2000" b="0" dirty="0">
                <a:solidFill>
                  <a:srgbClr val="087A9C"/>
                </a:solidFill>
                <a:latin typeface="Calibri Light"/>
                <a:cs typeface="Calibri Light"/>
              </a:rPr>
              <a:t>я</a:t>
            </a:r>
            <a:r>
              <a:rPr sz="2000" b="0" spc="-70" dirty="0">
                <a:solidFill>
                  <a:srgbClr val="087A9C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087A9C"/>
                </a:solidFill>
                <a:latin typeface="Calibri Light"/>
                <a:cs typeface="Calibri Light"/>
              </a:rPr>
              <a:t>с</a:t>
            </a:r>
            <a:r>
              <a:rPr sz="2000" b="0" spc="-10" dirty="0">
                <a:solidFill>
                  <a:srgbClr val="087A9C"/>
                </a:solidFill>
                <a:latin typeface="Calibri Light"/>
                <a:cs typeface="Calibri Light"/>
              </a:rPr>
              <a:t>в</a:t>
            </a:r>
            <a:r>
              <a:rPr sz="2000" b="0" dirty="0">
                <a:solidFill>
                  <a:srgbClr val="087A9C"/>
                </a:solidFill>
                <a:latin typeface="Calibri Light"/>
                <a:cs typeface="Calibri Light"/>
              </a:rPr>
              <a:t>о</a:t>
            </a:r>
            <a:r>
              <a:rPr sz="2000" b="0" spc="-20" dirty="0">
                <a:solidFill>
                  <a:srgbClr val="087A9C"/>
                </a:solidFill>
                <a:latin typeface="Calibri Light"/>
                <a:cs typeface="Calibri Light"/>
              </a:rPr>
              <a:t>е</a:t>
            </a:r>
            <a:r>
              <a:rPr sz="2000" b="0" spc="-30" dirty="0">
                <a:solidFill>
                  <a:srgbClr val="087A9C"/>
                </a:solidFill>
                <a:latin typeface="Calibri Light"/>
                <a:cs typeface="Calibri Light"/>
              </a:rPr>
              <a:t>м</a:t>
            </a:r>
            <a:r>
              <a:rPr sz="2000" b="0" dirty="0">
                <a:solidFill>
                  <a:srgbClr val="087A9C"/>
                </a:solidFill>
                <a:latin typeface="Calibri Light"/>
                <a:cs typeface="Calibri Light"/>
              </a:rPr>
              <a:t>у</a:t>
            </a:r>
            <a:r>
              <a:rPr sz="2000" b="0" spc="-55" dirty="0">
                <a:solidFill>
                  <a:srgbClr val="087A9C"/>
                </a:solidFill>
                <a:latin typeface="Calibri Light"/>
                <a:cs typeface="Calibri Light"/>
              </a:rPr>
              <a:t> </a:t>
            </a:r>
            <a:r>
              <a:rPr sz="2000" b="0" spc="-15" dirty="0">
                <a:solidFill>
                  <a:srgbClr val="087A9C"/>
                </a:solidFill>
                <a:latin typeface="Calibri Light"/>
                <a:cs typeface="Calibri Light"/>
              </a:rPr>
              <a:t>д</a:t>
            </a:r>
            <a:r>
              <a:rPr sz="2000" b="0" dirty="0">
                <a:solidFill>
                  <a:srgbClr val="087A9C"/>
                </a:solidFill>
                <a:latin typeface="Calibri Light"/>
                <a:cs typeface="Calibri Light"/>
              </a:rPr>
              <a:t>е</a:t>
            </a:r>
            <a:r>
              <a:rPr sz="2000" b="0" spc="-15" dirty="0">
                <a:solidFill>
                  <a:srgbClr val="087A9C"/>
                </a:solidFill>
                <a:latin typeface="Calibri Light"/>
                <a:cs typeface="Calibri Light"/>
              </a:rPr>
              <a:t>л</a:t>
            </a:r>
            <a:r>
              <a:rPr sz="2000" b="0" dirty="0">
                <a:solidFill>
                  <a:srgbClr val="087A9C"/>
                </a:solidFill>
                <a:latin typeface="Calibri Light"/>
                <a:cs typeface="Calibri Light"/>
              </a:rPr>
              <a:t>у</a:t>
            </a:r>
            <a:endParaRPr sz="2000">
              <a:latin typeface="Calibri Light"/>
              <a:cs typeface="Calibri Ligh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596121" y="2982467"/>
            <a:ext cx="245300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0" dirty="0">
                <a:solidFill>
                  <a:srgbClr val="087A9C"/>
                </a:solidFill>
                <a:latin typeface="Calibri Light"/>
                <a:cs typeface="Calibri Light"/>
              </a:rPr>
              <a:t>С</a:t>
            </a:r>
            <a:r>
              <a:rPr sz="2000" b="0" spc="-10" dirty="0">
                <a:solidFill>
                  <a:srgbClr val="087A9C"/>
                </a:solidFill>
                <a:latin typeface="Calibri Light"/>
                <a:cs typeface="Calibri Light"/>
              </a:rPr>
              <a:t>тр</a:t>
            </a:r>
            <a:r>
              <a:rPr sz="2000" b="0" spc="-15" dirty="0">
                <a:solidFill>
                  <a:srgbClr val="087A9C"/>
                </a:solidFill>
                <a:latin typeface="Calibri Light"/>
                <a:cs typeface="Calibri Light"/>
              </a:rPr>
              <a:t>о</a:t>
            </a:r>
            <a:r>
              <a:rPr sz="2000" b="0" spc="-35" dirty="0">
                <a:solidFill>
                  <a:srgbClr val="087A9C"/>
                </a:solidFill>
                <a:latin typeface="Calibri Light"/>
                <a:cs typeface="Calibri Light"/>
              </a:rPr>
              <a:t>и</a:t>
            </a:r>
            <a:r>
              <a:rPr sz="2000" b="0" dirty="0">
                <a:solidFill>
                  <a:srgbClr val="087A9C"/>
                </a:solidFill>
                <a:latin typeface="Calibri Light"/>
                <a:cs typeface="Calibri Light"/>
              </a:rPr>
              <a:t>ть</a:t>
            </a:r>
            <a:r>
              <a:rPr sz="2000" b="0" spc="-65" dirty="0">
                <a:solidFill>
                  <a:srgbClr val="087A9C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087A9C"/>
                </a:solidFill>
                <a:latin typeface="Calibri Light"/>
                <a:cs typeface="Calibri Light"/>
              </a:rPr>
              <a:t>с</a:t>
            </a:r>
            <a:r>
              <a:rPr sz="2000" b="0" spc="-10" dirty="0">
                <a:solidFill>
                  <a:srgbClr val="087A9C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087A9C"/>
                </a:solidFill>
                <a:latin typeface="Calibri Light"/>
                <a:cs typeface="Calibri Light"/>
              </a:rPr>
              <a:t>э</a:t>
            </a:r>
            <a:r>
              <a:rPr sz="2000" b="0" spc="-10" dirty="0">
                <a:solidFill>
                  <a:srgbClr val="087A9C"/>
                </a:solidFill>
                <a:latin typeface="Calibri Light"/>
                <a:cs typeface="Calibri Light"/>
              </a:rPr>
              <a:t>н</a:t>
            </a:r>
            <a:r>
              <a:rPr sz="2000" b="0" spc="-20" dirty="0">
                <a:solidFill>
                  <a:srgbClr val="087A9C"/>
                </a:solidFill>
                <a:latin typeface="Calibri Light"/>
                <a:cs typeface="Calibri Light"/>
              </a:rPr>
              <a:t>ту</a:t>
            </a:r>
            <a:r>
              <a:rPr sz="2000" b="0" spc="-15" dirty="0">
                <a:solidFill>
                  <a:srgbClr val="087A9C"/>
                </a:solidFill>
                <a:latin typeface="Calibri Light"/>
                <a:cs typeface="Calibri Light"/>
              </a:rPr>
              <a:t>з</a:t>
            </a:r>
            <a:r>
              <a:rPr sz="2000" b="0" spc="-20" dirty="0">
                <a:solidFill>
                  <a:srgbClr val="087A9C"/>
                </a:solidFill>
                <a:latin typeface="Calibri Light"/>
                <a:cs typeface="Calibri Light"/>
              </a:rPr>
              <a:t>иа</a:t>
            </a:r>
            <a:r>
              <a:rPr sz="2000" b="0" spc="-15" dirty="0">
                <a:solidFill>
                  <a:srgbClr val="087A9C"/>
                </a:solidFill>
                <a:latin typeface="Calibri Light"/>
                <a:cs typeface="Calibri Light"/>
              </a:rPr>
              <a:t>з</a:t>
            </a:r>
            <a:r>
              <a:rPr sz="2000" b="0" spc="-30" dirty="0">
                <a:solidFill>
                  <a:srgbClr val="087A9C"/>
                </a:solidFill>
                <a:latin typeface="Calibri Light"/>
                <a:cs typeface="Calibri Light"/>
              </a:rPr>
              <a:t>м</a:t>
            </a:r>
            <a:r>
              <a:rPr sz="2000" b="0" spc="-25" dirty="0">
                <a:solidFill>
                  <a:srgbClr val="087A9C"/>
                </a:solidFill>
                <a:latin typeface="Calibri Light"/>
                <a:cs typeface="Calibri Light"/>
              </a:rPr>
              <a:t>о</a:t>
            </a:r>
            <a:r>
              <a:rPr sz="2000" b="0" dirty="0">
                <a:solidFill>
                  <a:srgbClr val="087A9C"/>
                </a:solidFill>
                <a:latin typeface="Calibri Light"/>
                <a:cs typeface="Calibri Light"/>
              </a:rPr>
              <a:t>м</a:t>
            </a:r>
            <a:endParaRPr sz="2000">
              <a:latin typeface="Calibri Light"/>
              <a:cs typeface="Calibri Ligh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10895" y="5268214"/>
            <a:ext cx="318643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0" spc="-15" dirty="0">
                <a:solidFill>
                  <a:srgbClr val="087A9C"/>
                </a:solidFill>
                <a:latin typeface="Calibri Light"/>
                <a:cs typeface="Calibri Light"/>
              </a:rPr>
              <a:t>Ид</a:t>
            </a:r>
            <a:r>
              <a:rPr sz="2000" b="0" dirty="0">
                <a:solidFill>
                  <a:srgbClr val="087A9C"/>
                </a:solidFill>
                <a:latin typeface="Calibri Light"/>
                <a:cs typeface="Calibri Light"/>
              </a:rPr>
              <a:t>ти</a:t>
            </a:r>
            <a:r>
              <a:rPr sz="2000" b="0" spc="-60" dirty="0">
                <a:solidFill>
                  <a:srgbClr val="087A9C"/>
                </a:solidFill>
                <a:latin typeface="Calibri Light"/>
                <a:cs typeface="Calibri Light"/>
              </a:rPr>
              <a:t> </a:t>
            </a:r>
            <a:r>
              <a:rPr sz="2000" b="0" spc="-10" dirty="0">
                <a:solidFill>
                  <a:srgbClr val="087A9C"/>
                </a:solidFill>
                <a:latin typeface="Calibri Light"/>
                <a:cs typeface="Calibri Light"/>
              </a:rPr>
              <a:t>вм</a:t>
            </a:r>
            <a:r>
              <a:rPr sz="2000" b="0" dirty="0">
                <a:solidFill>
                  <a:srgbClr val="087A9C"/>
                </a:solidFill>
                <a:latin typeface="Calibri Light"/>
                <a:cs typeface="Calibri Light"/>
              </a:rPr>
              <a:t>е</a:t>
            </a:r>
            <a:r>
              <a:rPr sz="2000" b="0" spc="-20" dirty="0">
                <a:solidFill>
                  <a:srgbClr val="087A9C"/>
                </a:solidFill>
                <a:latin typeface="Calibri Light"/>
                <a:cs typeface="Calibri Light"/>
              </a:rPr>
              <a:t>ст</a:t>
            </a:r>
            <a:r>
              <a:rPr sz="2000" b="0" dirty="0">
                <a:solidFill>
                  <a:srgbClr val="087A9C"/>
                </a:solidFill>
                <a:latin typeface="Calibri Light"/>
                <a:cs typeface="Calibri Light"/>
              </a:rPr>
              <a:t>е</a:t>
            </a:r>
            <a:r>
              <a:rPr sz="2000" b="0" spc="-50" dirty="0">
                <a:solidFill>
                  <a:srgbClr val="087A9C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087A9C"/>
                </a:solidFill>
                <a:latin typeface="Calibri Light"/>
                <a:cs typeface="Calibri Light"/>
              </a:rPr>
              <a:t>к</a:t>
            </a:r>
            <a:r>
              <a:rPr sz="2000" b="0" spc="-30" dirty="0">
                <a:solidFill>
                  <a:srgbClr val="087A9C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087A9C"/>
                </a:solidFill>
                <a:latin typeface="Calibri Light"/>
                <a:cs typeface="Calibri Light"/>
              </a:rPr>
              <a:t>но</a:t>
            </a:r>
            <a:r>
              <a:rPr sz="2000" b="0" spc="-25" dirty="0">
                <a:solidFill>
                  <a:srgbClr val="087A9C"/>
                </a:solidFill>
                <a:latin typeface="Calibri Light"/>
                <a:cs typeface="Calibri Light"/>
              </a:rPr>
              <a:t>вы</a:t>
            </a:r>
            <a:r>
              <a:rPr sz="2000" b="0" dirty="0">
                <a:solidFill>
                  <a:srgbClr val="087A9C"/>
                </a:solidFill>
                <a:latin typeface="Calibri Light"/>
                <a:cs typeface="Calibri Light"/>
              </a:rPr>
              <a:t>м</a:t>
            </a:r>
            <a:r>
              <a:rPr sz="2000" b="0" spc="-65" dirty="0">
                <a:solidFill>
                  <a:srgbClr val="087A9C"/>
                </a:solidFill>
                <a:latin typeface="Calibri Light"/>
                <a:cs typeface="Calibri Light"/>
              </a:rPr>
              <a:t> </a:t>
            </a:r>
            <a:r>
              <a:rPr sz="2000" b="0" spc="-10" dirty="0">
                <a:solidFill>
                  <a:srgbClr val="087A9C"/>
                </a:solidFill>
                <a:latin typeface="Calibri Light"/>
                <a:cs typeface="Calibri Light"/>
              </a:rPr>
              <a:t>у</a:t>
            </a:r>
            <a:r>
              <a:rPr sz="2000" b="0" dirty="0">
                <a:solidFill>
                  <a:srgbClr val="087A9C"/>
                </a:solidFill>
                <a:latin typeface="Calibri Light"/>
                <a:cs typeface="Calibri Light"/>
              </a:rPr>
              <a:t>с</a:t>
            </a:r>
            <a:r>
              <a:rPr sz="2000" b="0" spc="-10" dirty="0">
                <a:solidFill>
                  <a:srgbClr val="087A9C"/>
                </a:solidFill>
                <a:latin typeface="Calibri Light"/>
                <a:cs typeface="Calibri Light"/>
              </a:rPr>
              <a:t>п</a:t>
            </a:r>
            <a:r>
              <a:rPr sz="2000" b="0" spc="-20" dirty="0">
                <a:solidFill>
                  <a:srgbClr val="087A9C"/>
                </a:solidFill>
                <a:latin typeface="Calibri Light"/>
                <a:cs typeface="Calibri Light"/>
              </a:rPr>
              <a:t>е</a:t>
            </a:r>
            <a:r>
              <a:rPr sz="2000" b="0" spc="-10" dirty="0">
                <a:solidFill>
                  <a:srgbClr val="087A9C"/>
                </a:solidFill>
                <a:latin typeface="Calibri Light"/>
                <a:cs typeface="Calibri Light"/>
              </a:rPr>
              <a:t>х</a:t>
            </a:r>
            <a:r>
              <a:rPr sz="2000" b="0" spc="-20" dirty="0">
                <a:solidFill>
                  <a:srgbClr val="087A9C"/>
                </a:solidFill>
                <a:latin typeface="Calibri Light"/>
                <a:cs typeface="Calibri Light"/>
              </a:rPr>
              <a:t>а</a:t>
            </a:r>
            <a:r>
              <a:rPr sz="2000" b="0" dirty="0">
                <a:solidFill>
                  <a:srgbClr val="087A9C"/>
                </a:solidFill>
                <a:latin typeface="Calibri Light"/>
                <a:cs typeface="Calibri Light"/>
              </a:rPr>
              <a:t>м</a:t>
            </a:r>
            <a:endParaRPr sz="2000">
              <a:latin typeface="Calibri Light"/>
              <a:cs typeface="Calibri Ligh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561459" y="5268214"/>
            <a:ext cx="310832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0" dirty="0">
                <a:solidFill>
                  <a:srgbClr val="087A9C"/>
                </a:solidFill>
                <a:latin typeface="Calibri Light"/>
                <a:cs typeface="Calibri Light"/>
              </a:rPr>
              <a:t>У</a:t>
            </a:r>
            <a:r>
              <a:rPr sz="2000" b="0" spc="-10" dirty="0">
                <a:solidFill>
                  <a:srgbClr val="087A9C"/>
                </a:solidFill>
                <a:latin typeface="Calibri Light"/>
                <a:cs typeface="Calibri Light"/>
              </a:rPr>
              <a:t>в</a:t>
            </a:r>
            <a:r>
              <a:rPr sz="2000" b="0" spc="-20" dirty="0">
                <a:solidFill>
                  <a:srgbClr val="087A9C"/>
                </a:solidFill>
                <a:latin typeface="Calibri Light"/>
                <a:cs typeface="Calibri Light"/>
              </a:rPr>
              <a:t>ажат</a:t>
            </a:r>
            <a:r>
              <a:rPr sz="2000" b="0" dirty="0">
                <a:solidFill>
                  <a:srgbClr val="087A9C"/>
                </a:solidFill>
                <a:latin typeface="Calibri Light"/>
                <a:cs typeface="Calibri Light"/>
              </a:rPr>
              <a:t>ь</a:t>
            </a:r>
            <a:r>
              <a:rPr sz="2000" b="0" spc="-50" dirty="0">
                <a:solidFill>
                  <a:srgbClr val="087A9C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087A9C"/>
                </a:solidFill>
                <a:latin typeface="Calibri Light"/>
                <a:cs typeface="Calibri Light"/>
              </a:rPr>
              <a:t>т</a:t>
            </a:r>
            <a:r>
              <a:rPr sz="2000" b="0" spc="-20" dirty="0">
                <a:solidFill>
                  <a:srgbClr val="087A9C"/>
                </a:solidFill>
                <a:latin typeface="Calibri Light"/>
                <a:cs typeface="Calibri Light"/>
              </a:rPr>
              <a:t>р</a:t>
            </a:r>
            <a:r>
              <a:rPr sz="2000" b="0" spc="-10" dirty="0">
                <a:solidFill>
                  <a:srgbClr val="087A9C"/>
                </a:solidFill>
                <a:latin typeface="Calibri Light"/>
                <a:cs typeface="Calibri Light"/>
              </a:rPr>
              <a:t>а</a:t>
            </a:r>
            <a:r>
              <a:rPr sz="2000" b="0" spc="-15" dirty="0">
                <a:solidFill>
                  <a:srgbClr val="087A9C"/>
                </a:solidFill>
                <a:latin typeface="Calibri Light"/>
                <a:cs typeface="Calibri Light"/>
              </a:rPr>
              <a:t>д</a:t>
            </a:r>
            <a:r>
              <a:rPr sz="2000" b="0" spc="-20" dirty="0">
                <a:solidFill>
                  <a:srgbClr val="087A9C"/>
                </a:solidFill>
                <a:latin typeface="Calibri Light"/>
                <a:cs typeface="Calibri Light"/>
              </a:rPr>
              <a:t>иц</a:t>
            </a:r>
            <a:r>
              <a:rPr sz="2000" b="0" spc="-35" dirty="0">
                <a:solidFill>
                  <a:srgbClr val="087A9C"/>
                </a:solidFill>
                <a:latin typeface="Calibri Light"/>
                <a:cs typeface="Calibri Light"/>
              </a:rPr>
              <a:t>и</a:t>
            </a:r>
            <a:r>
              <a:rPr sz="2000" b="0" dirty="0">
                <a:solidFill>
                  <a:srgbClr val="087A9C"/>
                </a:solidFill>
                <a:latin typeface="Calibri Light"/>
                <a:cs typeface="Calibri Light"/>
              </a:rPr>
              <a:t>и</a:t>
            </a:r>
            <a:r>
              <a:rPr sz="2000" b="0" spc="-65" dirty="0">
                <a:solidFill>
                  <a:srgbClr val="087A9C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087A9C"/>
                </a:solidFill>
                <a:latin typeface="Calibri Light"/>
                <a:cs typeface="Calibri Light"/>
              </a:rPr>
              <a:t>и</a:t>
            </a:r>
            <a:r>
              <a:rPr sz="2000" b="0" spc="-30" dirty="0">
                <a:solidFill>
                  <a:srgbClr val="087A9C"/>
                </a:solidFill>
                <a:latin typeface="Calibri Light"/>
                <a:cs typeface="Calibri Light"/>
              </a:rPr>
              <a:t> </a:t>
            </a:r>
            <a:r>
              <a:rPr sz="2000" b="0" spc="-10" dirty="0">
                <a:solidFill>
                  <a:srgbClr val="087A9C"/>
                </a:solidFill>
                <a:latin typeface="Calibri Light"/>
                <a:cs typeface="Calibri Light"/>
              </a:rPr>
              <a:t>кул</a:t>
            </a:r>
            <a:r>
              <a:rPr sz="2000" b="0" spc="-15" dirty="0">
                <a:solidFill>
                  <a:srgbClr val="087A9C"/>
                </a:solidFill>
                <a:latin typeface="Calibri Light"/>
                <a:cs typeface="Calibri Light"/>
              </a:rPr>
              <a:t>ь</a:t>
            </a:r>
            <a:r>
              <a:rPr sz="2000" b="0" spc="-20" dirty="0">
                <a:solidFill>
                  <a:srgbClr val="087A9C"/>
                </a:solidFill>
                <a:latin typeface="Calibri Light"/>
                <a:cs typeface="Calibri Light"/>
              </a:rPr>
              <a:t>ту</a:t>
            </a:r>
            <a:r>
              <a:rPr sz="2000" b="0" spc="-10" dirty="0">
                <a:solidFill>
                  <a:srgbClr val="087A9C"/>
                </a:solidFill>
                <a:latin typeface="Calibri Light"/>
                <a:cs typeface="Calibri Light"/>
              </a:rPr>
              <a:t>р</a:t>
            </a:r>
            <a:r>
              <a:rPr sz="2000" b="0" dirty="0">
                <a:solidFill>
                  <a:srgbClr val="087A9C"/>
                </a:solidFill>
                <a:latin typeface="Calibri Light"/>
                <a:cs typeface="Calibri Light"/>
              </a:rPr>
              <a:t>у</a:t>
            </a:r>
            <a:endParaRPr sz="2000">
              <a:latin typeface="Calibri Light"/>
              <a:cs typeface="Calibri Ligh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227314" y="5268214"/>
            <a:ext cx="319214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0" spc="-10" dirty="0">
                <a:solidFill>
                  <a:srgbClr val="087A9C"/>
                </a:solidFill>
                <a:latin typeface="Calibri Light"/>
                <a:cs typeface="Calibri Light"/>
              </a:rPr>
              <a:t>Дав</a:t>
            </a:r>
            <a:r>
              <a:rPr sz="2000" b="0" spc="-20" dirty="0">
                <a:solidFill>
                  <a:srgbClr val="087A9C"/>
                </a:solidFill>
                <a:latin typeface="Calibri Light"/>
                <a:cs typeface="Calibri Light"/>
              </a:rPr>
              <a:t>а</a:t>
            </a:r>
            <a:r>
              <a:rPr sz="2000" b="0" dirty="0">
                <a:solidFill>
                  <a:srgbClr val="087A9C"/>
                </a:solidFill>
                <a:latin typeface="Calibri Light"/>
                <a:cs typeface="Calibri Light"/>
              </a:rPr>
              <a:t>ть</a:t>
            </a:r>
            <a:r>
              <a:rPr sz="2000" b="0" spc="-65" dirty="0">
                <a:solidFill>
                  <a:srgbClr val="087A9C"/>
                </a:solidFill>
                <a:latin typeface="Calibri Light"/>
                <a:cs typeface="Calibri Light"/>
              </a:rPr>
              <a:t> </a:t>
            </a:r>
            <a:r>
              <a:rPr sz="2000" b="0" spc="-10" dirty="0">
                <a:solidFill>
                  <a:srgbClr val="087A9C"/>
                </a:solidFill>
                <a:latin typeface="Calibri Light"/>
                <a:cs typeface="Calibri Light"/>
              </a:rPr>
              <a:t>в</a:t>
            </a:r>
            <a:r>
              <a:rPr sz="2000" b="0" dirty="0">
                <a:solidFill>
                  <a:srgbClr val="087A9C"/>
                </a:solidFill>
                <a:latin typeface="Calibri Light"/>
                <a:cs typeface="Calibri Light"/>
              </a:rPr>
              <a:t>о</a:t>
            </a:r>
            <a:r>
              <a:rPr sz="2000" b="0" spc="-15" dirty="0">
                <a:solidFill>
                  <a:srgbClr val="087A9C"/>
                </a:solidFill>
                <a:latin typeface="Calibri Light"/>
                <a:cs typeface="Calibri Light"/>
              </a:rPr>
              <a:t>з</a:t>
            </a:r>
            <a:r>
              <a:rPr sz="2000" b="0" spc="-20" dirty="0">
                <a:solidFill>
                  <a:srgbClr val="087A9C"/>
                </a:solidFill>
                <a:latin typeface="Calibri Light"/>
                <a:cs typeface="Calibri Light"/>
              </a:rPr>
              <a:t>м</a:t>
            </a:r>
            <a:r>
              <a:rPr sz="2000" b="0" spc="-25" dirty="0">
                <a:solidFill>
                  <a:srgbClr val="087A9C"/>
                </a:solidFill>
                <a:latin typeface="Calibri Light"/>
                <a:cs typeface="Calibri Light"/>
              </a:rPr>
              <a:t>о</a:t>
            </a:r>
            <a:r>
              <a:rPr sz="2000" b="0" spc="-20" dirty="0">
                <a:solidFill>
                  <a:srgbClr val="087A9C"/>
                </a:solidFill>
                <a:latin typeface="Calibri Light"/>
                <a:cs typeface="Calibri Light"/>
              </a:rPr>
              <a:t>ж</a:t>
            </a:r>
            <a:r>
              <a:rPr sz="2000" b="0" spc="-30" dirty="0">
                <a:solidFill>
                  <a:srgbClr val="087A9C"/>
                </a:solidFill>
                <a:latin typeface="Calibri Light"/>
                <a:cs typeface="Calibri Light"/>
              </a:rPr>
              <a:t>н</a:t>
            </a:r>
            <a:r>
              <a:rPr sz="2000" b="0" spc="-15" dirty="0">
                <a:solidFill>
                  <a:srgbClr val="087A9C"/>
                </a:solidFill>
                <a:latin typeface="Calibri Light"/>
                <a:cs typeface="Calibri Light"/>
              </a:rPr>
              <a:t>о</a:t>
            </a:r>
            <a:r>
              <a:rPr sz="2000" b="0" spc="-25" dirty="0">
                <a:solidFill>
                  <a:srgbClr val="087A9C"/>
                </a:solidFill>
                <a:latin typeface="Calibri Light"/>
                <a:cs typeface="Calibri Light"/>
              </a:rPr>
              <a:t>с</a:t>
            </a:r>
            <a:r>
              <a:rPr sz="2000" b="0" dirty="0">
                <a:solidFill>
                  <a:srgbClr val="087A9C"/>
                </a:solidFill>
                <a:latin typeface="Calibri Light"/>
                <a:cs typeface="Calibri Light"/>
              </a:rPr>
              <a:t>ть</a:t>
            </a:r>
            <a:r>
              <a:rPr sz="2000" b="0" spc="-65" dirty="0">
                <a:solidFill>
                  <a:srgbClr val="087A9C"/>
                </a:solidFill>
                <a:latin typeface="Calibri Light"/>
                <a:cs typeface="Calibri Light"/>
              </a:rPr>
              <a:t> </a:t>
            </a:r>
            <a:r>
              <a:rPr sz="2000" b="0" spc="-10" dirty="0">
                <a:solidFill>
                  <a:srgbClr val="087A9C"/>
                </a:solidFill>
                <a:latin typeface="Calibri Light"/>
                <a:cs typeface="Calibri Light"/>
              </a:rPr>
              <a:t>каж</a:t>
            </a:r>
            <a:r>
              <a:rPr sz="2000" b="0" spc="-25" dirty="0">
                <a:solidFill>
                  <a:srgbClr val="087A9C"/>
                </a:solidFill>
                <a:latin typeface="Calibri Light"/>
                <a:cs typeface="Calibri Light"/>
              </a:rPr>
              <a:t>д</a:t>
            </a:r>
            <a:r>
              <a:rPr sz="2000" b="0" spc="-15" dirty="0">
                <a:solidFill>
                  <a:srgbClr val="087A9C"/>
                </a:solidFill>
                <a:latin typeface="Calibri Light"/>
                <a:cs typeface="Calibri Light"/>
              </a:rPr>
              <a:t>о</a:t>
            </a:r>
            <a:r>
              <a:rPr sz="2000" b="0" spc="-30" dirty="0">
                <a:solidFill>
                  <a:srgbClr val="087A9C"/>
                </a:solidFill>
                <a:latin typeface="Calibri Light"/>
                <a:cs typeface="Calibri Light"/>
              </a:rPr>
              <a:t>м</a:t>
            </a:r>
            <a:r>
              <a:rPr sz="2000" b="0" dirty="0">
                <a:solidFill>
                  <a:srgbClr val="087A9C"/>
                </a:solidFill>
                <a:latin typeface="Calibri Light"/>
                <a:cs typeface="Calibri Light"/>
              </a:rPr>
              <a:t>у</a:t>
            </a:r>
            <a:endParaRPr sz="200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59352" y="1498091"/>
            <a:ext cx="1551431" cy="11643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084320" y="4411979"/>
            <a:ext cx="1301496" cy="12999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518147" y="1810511"/>
            <a:ext cx="2667000" cy="7772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021823" y="1514855"/>
            <a:ext cx="1331976" cy="12451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33044" y="1752600"/>
            <a:ext cx="2482596" cy="7482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851404" y="3087623"/>
            <a:ext cx="2159508" cy="136855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283195" y="3151632"/>
            <a:ext cx="1136903" cy="113690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146792" y="4588764"/>
            <a:ext cx="1078992" cy="131978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021823" y="3157727"/>
            <a:ext cx="1331976" cy="99974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565392" y="4956047"/>
            <a:ext cx="2572511" cy="71018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33044" y="4728971"/>
            <a:ext cx="1551432" cy="103936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1751" rIns="0" bIns="0" rtlCol="0">
            <a:spAutoFit/>
          </a:bodyPr>
          <a:lstStyle/>
          <a:p>
            <a:pPr marL="38735">
              <a:lnSpc>
                <a:spcPct val="100000"/>
              </a:lnSpc>
            </a:pPr>
            <a:r>
              <a:rPr sz="4400" spc="-40" dirty="0"/>
              <a:t>На</a:t>
            </a:r>
            <a:r>
              <a:rPr sz="4400" spc="-45" dirty="0"/>
              <a:t>ш</a:t>
            </a:r>
            <a:r>
              <a:rPr sz="4400" dirty="0"/>
              <a:t>и</a:t>
            </a:r>
            <a:r>
              <a:rPr sz="4400" spc="-100" dirty="0"/>
              <a:t> </a:t>
            </a:r>
            <a:r>
              <a:rPr sz="4400" spc="-30" dirty="0"/>
              <a:t>п</a:t>
            </a:r>
            <a:r>
              <a:rPr sz="4400" spc="-40" dirty="0"/>
              <a:t>а</a:t>
            </a:r>
            <a:r>
              <a:rPr sz="4400" spc="-50" dirty="0"/>
              <a:t>р</a:t>
            </a:r>
            <a:r>
              <a:rPr sz="4400" spc="-25" dirty="0"/>
              <a:t>т</a:t>
            </a:r>
            <a:r>
              <a:rPr sz="4400" spc="-40" dirty="0"/>
              <a:t>не</a:t>
            </a:r>
            <a:r>
              <a:rPr sz="4400" spc="-60" dirty="0"/>
              <a:t>р</a:t>
            </a:r>
            <a:r>
              <a:rPr sz="4400" dirty="0"/>
              <a:t>ы</a:t>
            </a:r>
            <a:endParaRPr sz="4400"/>
          </a:p>
        </p:txBody>
      </p:sp>
      <p:sp>
        <p:nvSpPr>
          <p:cNvPr id="14" name="object 14"/>
          <p:cNvSpPr/>
          <p:nvPr/>
        </p:nvSpPr>
        <p:spPr>
          <a:xfrm>
            <a:off x="710183" y="2814827"/>
            <a:ext cx="1537716" cy="149656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323332" y="4162044"/>
            <a:ext cx="1734312" cy="42671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284476" y="2660904"/>
            <a:ext cx="1368552" cy="54254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333231" y="2621279"/>
            <a:ext cx="1537716" cy="48767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563367" y="4311396"/>
            <a:ext cx="1242059" cy="72237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333231" y="4311396"/>
            <a:ext cx="1609344" cy="54559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024884" y="2500883"/>
            <a:ext cx="2075688" cy="1164336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015228" y="2880360"/>
            <a:ext cx="815340" cy="1040891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1751" rIns="0" bIns="0" rtlCol="0">
            <a:spAutoFit/>
          </a:bodyPr>
          <a:lstStyle/>
          <a:p>
            <a:pPr marL="38735">
              <a:lnSpc>
                <a:spcPct val="100000"/>
              </a:lnSpc>
            </a:pPr>
            <a:r>
              <a:rPr sz="4400" spc="-35" dirty="0"/>
              <a:t>Се</a:t>
            </a:r>
            <a:r>
              <a:rPr sz="4400" spc="-50" dirty="0"/>
              <a:t>р</a:t>
            </a:r>
            <a:r>
              <a:rPr sz="4400" spc="-25" dirty="0"/>
              <a:t>т</a:t>
            </a:r>
            <a:r>
              <a:rPr sz="4400" spc="-40" dirty="0"/>
              <a:t>и</a:t>
            </a:r>
            <a:r>
              <a:rPr sz="4400" spc="-60" dirty="0"/>
              <a:t>ф</a:t>
            </a:r>
            <a:r>
              <a:rPr sz="4400" spc="-40" dirty="0"/>
              <a:t>ика</a:t>
            </a:r>
            <a:r>
              <a:rPr sz="4400" spc="-35" dirty="0"/>
              <a:t>т</a:t>
            </a:r>
            <a:r>
              <a:rPr sz="4400" dirty="0"/>
              <a:t>ы</a:t>
            </a:r>
            <a:r>
              <a:rPr sz="4400" spc="-114" dirty="0"/>
              <a:t> </a:t>
            </a:r>
            <a:r>
              <a:rPr sz="4400" spc="-45" dirty="0"/>
              <a:t>И</a:t>
            </a:r>
            <a:r>
              <a:rPr sz="4400" dirty="0"/>
              <a:t>Ц</a:t>
            </a:r>
            <a:r>
              <a:rPr sz="4400" spc="-75" dirty="0"/>
              <a:t> </a:t>
            </a:r>
            <a:r>
              <a:rPr sz="4400" spc="-65" dirty="0"/>
              <a:t>М</a:t>
            </a:r>
            <a:r>
              <a:rPr sz="4400" spc="-40" dirty="0"/>
              <a:t>Э</a:t>
            </a:r>
            <a:r>
              <a:rPr sz="4400" dirty="0"/>
              <a:t>И</a:t>
            </a:r>
            <a:r>
              <a:rPr sz="4400" spc="-95" dirty="0"/>
              <a:t> </a:t>
            </a:r>
            <a:r>
              <a:rPr sz="4400" dirty="0"/>
              <a:t>–</a:t>
            </a:r>
            <a:r>
              <a:rPr sz="4400" spc="-55" dirty="0"/>
              <a:t> </a:t>
            </a:r>
            <a:r>
              <a:rPr sz="4400" spc="-15" dirty="0"/>
              <a:t>г</a:t>
            </a:r>
            <a:r>
              <a:rPr sz="4400" spc="-40" dirty="0"/>
              <a:t>ара</a:t>
            </a:r>
            <a:r>
              <a:rPr sz="4400" spc="-55" dirty="0"/>
              <a:t>н</a:t>
            </a:r>
            <a:r>
              <a:rPr sz="4400" spc="-25" dirty="0"/>
              <a:t>т</a:t>
            </a:r>
            <a:r>
              <a:rPr sz="4400" spc="-50" dirty="0"/>
              <a:t>и</a:t>
            </a:r>
            <a:r>
              <a:rPr sz="4400" dirty="0"/>
              <a:t>я</a:t>
            </a:r>
            <a:r>
              <a:rPr sz="4400" spc="-100" dirty="0"/>
              <a:t> </a:t>
            </a:r>
            <a:r>
              <a:rPr sz="4400" spc="-30" dirty="0"/>
              <a:t>к</a:t>
            </a:r>
            <a:r>
              <a:rPr sz="4400" spc="-40" dirty="0"/>
              <a:t>а</a:t>
            </a:r>
            <a:r>
              <a:rPr sz="4400" spc="-30" dirty="0"/>
              <a:t>ч</a:t>
            </a:r>
            <a:r>
              <a:rPr sz="4400" spc="-35" dirty="0"/>
              <a:t>е</a:t>
            </a:r>
            <a:r>
              <a:rPr sz="4400" spc="-40" dirty="0"/>
              <a:t>с</a:t>
            </a:r>
            <a:r>
              <a:rPr sz="4400" spc="-25" dirty="0"/>
              <a:t>т</a:t>
            </a:r>
            <a:r>
              <a:rPr sz="4400" spc="-40" dirty="0"/>
              <a:t>в</a:t>
            </a:r>
            <a:r>
              <a:rPr sz="4400" dirty="0"/>
              <a:t>а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11094211" y="6464985"/>
            <a:ext cx="180975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18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970276" y="1776983"/>
            <a:ext cx="2831592" cy="40050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4027" y="1691639"/>
            <a:ext cx="2365248" cy="42458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18276" y="1722119"/>
            <a:ext cx="2869692" cy="40599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055607" y="1690116"/>
            <a:ext cx="2912363" cy="412089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4876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16127" y="4103242"/>
            <a:ext cx="3372485" cy="584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spc="-40" dirty="0">
                <a:solidFill>
                  <a:srgbClr val="FFFFFF"/>
                </a:solidFill>
                <a:latin typeface="Calibri Light"/>
                <a:cs typeface="Calibri Light"/>
              </a:rPr>
              <a:t>На</a:t>
            </a:r>
            <a:r>
              <a:rPr sz="4400" b="0" spc="-45" dirty="0">
                <a:solidFill>
                  <a:srgbClr val="FFFFFF"/>
                </a:solidFill>
                <a:latin typeface="Calibri Light"/>
                <a:cs typeface="Calibri Light"/>
              </a:rPr>
              <a:t>ш</a:t>
            </a:r>
            <a:r>
              <a:rPr sz="4400" b="0" dirty="0">
                <a:solidFill>
                  <a:srgbClr val="FFFFFF"/>
                </a:solidFill>
                <a:latin typeface="Calibri Light"/>
                <a:cs typeface="Calibri Light"/>
              </a:rPr>
              <a:t>и</a:t>
            </a:r>
            <a:r>
              <a:rPr sz="4400" b="0" spc="-9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4400" b="0" spc="-30" dirty="0">
                <a:solidFill>
                  <a:srgbClr val="FFFFFF"/>
                </a:solidFill>
                <a:latin typeface="Calibri Light"/>
                <a:cs typeface="Calibri Light"/>
              </a:rPr>
              <a:t>п</a:t>
            </a:r>
            <a:r>
              <a:rPr sz="4400" b="0" spc="-45" dirty="0">
                <a:solidFill>
                  <a:srgbClr val="FFFFFF"/>
                </a:solidFill>
                <a:latin typeface="Calibri Light"/>
                <a:cs typeface="Calibri Light"/>
              </a:rPr>
              <a:t>р</a:t>
            </a:r>
            <a:r>
              <a:rPr sz="4400" b="0" spc="-40" dirty="0">
                <a:solidFill>
                  <a:srgbClr val="FFFFFF"/>
                </a:solidFill>
                <a:latin typeface="Calibri Light"/>
                <a:cs typeface="Calibri Light"/>
              </a:rPr>
              <a:t>ое</a:t>
            </a:r>
            <a:r>
              <a:rPr sz="4400" b="0" spc="-30" dirty="0">
                <a:solidFill>
                  <a:srgbClr val="FFFFFF"/>
                </a:solidFill>
                <a:latin typeface="Calibri Light"/>
                <a:cs typeface="Calibri Light"/>
              </a:rPr>
              <a:t>к</a:t>
            </a:r>
            <a:r>
              <a:rPr sz="4400" b="0" spc="-35" dirty="0">
                <a:solidFill>
                  <a:srgbClr val="FFFFFF"/>
                </a:solidFill>
                <a:latin typeface="Calibri Light"/>
                <a:cs typeface="Calibri Light"/>
              </a:rPr>
              <a:t>т</a:t>
            </a:r>
            <a:r>
              <a:rPr sz="4400" b="0" dirty="0">
                <a:solidFill>
                  <a:srgbClr val="FFFFFF"/>
                </a:solidFill>
                <a:latin typeface="Calibri Light"/>
                <a:cs typeface="Calibri Light"/>
              </a:rPr>
              <a:t>ы</a:t>
            </a:r>
            <a:endParaRPr sz="440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1589" rIns="0" bIns="0" rtlCol="0">
            <a:spAutoFit/>
          </a:bodyPr>
          <a:lstStyle/>
          <a:p>
            <a:pPr marL="12700">
              <a:lnSpc>
                <a:spcPts val="2280"/>
              </a:lnSpc>
            </a:pPr>
            <a:r>
              <a:rPr spc="-10" dirty="0"/>
              <a:t>Ра</a:t>
            </a:r>
            <a:r>
              <a:rPr dirty="0"/>
              <a:t>з</a:t>
            </a:r>
            <a:r>
              <a:rPr spc="-15" dirty="0"/>
              <a:t>р</a:t>
            </a:r>
            <a:r>
              <a:rPr spc="-20" dirty="0"/>
              <a:t>а</a:t>
            </a:r>
            <a:r>
              <a:rPr spc="-25" dirty="0"/>
              <a:t>б</a:t>
            </a:r>
            <a:r>
              <a:rPr spc="-15" dirty="0"/>
              <a:t>о</a:t>
            </a:r>
            <a:r>
              <a:rPr spc="-20" dirty="0"/>
              <a:t>тк</a:t>
            </a:r>
            <a:r>
              <a:rPr dirty="0"/>
              <a:t>а</a:t>
            </a:r>
            <a:r>
              <a:rPr spc="-55" dirty="0"/>
              <a:t> </a:t>
            </a:r>
            <a:r>
              <a:rPr dirty="0"/>
              <a:t>н</a:t>
            </a:r>
            <a:r>
              <a:rPr spc="-20" dirty="0"/>
              <a:t>о</a:t>
            </a:r>
            <a:r>
              <a:rPr spc="-25" dirty="0"/>
              <a:t>р</a:t>
            </a:r>
            <a:r>
              <a:rPr spc="-20" dirty="0"/>
              <a:t>мативн</a:t>
            </a:r>
            <a:r>
              <a:rPr spc="-25" dirty="0"/>
              <a:t>о</a:t>
            </a:r>
            <a:r>
              <a:rPr spc="-15" dirty="0">
                <a:latin typeface="Calibri Light"/>
                <a:cs typeface="Calibri Light"/>
              </a:rPr>
              <a:t>-</a:t>
            </a:r>
            <a:r>
              <a:rPr dirty="0"/>
              <a:t>т</a:t>
            </a:r>
            <a:r>
              <a:rPr spc="-25" dirty="0"/>
              <a:t>е</a:t>
            </a:r>
            <a:r>
              <a:rPr spc="-10" dirty="0"/>
              <a:t>х</a:t>
            </a:r>
            <a:r>
              <a:rPr spc="-30" dirty="0"/>
              <a:t>н</a:t>
            </a:r>
            <a:r>
              <a:rPr spc="-20" dirty="0"/>
              <a:t>иче</a:t>
            </a:r>
            <a:r>
              <a:rPr spc="-15" dirty="0"/>
              <a:t>с</a:t>
            </a:r>
            <a:r>
              <a:rPr spc="-20" dirty="0"/>
              <a:t>к</a:t>
            </a:r>
            <a:r>
              <a:rPr spc="-25" dirty="0"/>
              <a:t>о</a:t>
            </a:r>
            <a:r>
              <a:rPr dirty="0"/>
              <a:t>й</a:t>
            </a:r>
            <a:r>
              <a:rPr spc="-65" dirty="0"/>
              <a:t> </a:t>
            </a:r>
            <a:r>
              <a:rPr spc="-15" dirty="0"/>
              <a:t>д</a:t>
            </a:r>
            <a:r>
              <a:rPr dirty="0"/>
              <a:t>о</a:t>
            </a:r>
            <a:r>
              <a:rPr spc="-10" dirty="0"/>
              <a:t>к</a:t>
            </a:r>
            <a:r>
              <a:rPr spc="-20" dirty="0"/>
              <a:t>у</a:t>
            </a:r>
            <a:r>
              <a:rPr spc="-30" dirty="0"/>
              <a:t>м</a:t>
            </a:r>
            <a:r>
              <a:rPr spc="-20" dirty="0"/>
              <a:t>ентац</a:t>
            </a:r>
            <a:r>
              <a:rPr spc="-35" dirty="0"/>
              <a:t>и</a:t>
            </a:r>
            <a:r>
              <a:rPr dirty="0"/>
              <a:t>и</a:t>
            </a:r>
          </a:p>
          <a:p>
            <a:pPr marL="12700">
              <a:lnSpc>
                <a:spcPts val="2280"/>
              </a:lnSpc>
            </a:pPr>
            <a:r>
              <a:rPr dirty="0"/>
              <a:t>«</a:t>
            </a:r>
            <a:r>
              <a:rPr spc="-15" dirty="0"/>
              <a:t>Р</a:t>
            </a:r>
            <a:r>
              <a:rPr spc="-20" dirty="0"/>
              <a:t>а</a:t>
            </a:r>
            <a:r>
              <a:rPr spc="-15" dirty="0"/>
              <a:t>з</a:t>
            </a:r>
            <a:r>
              <a:rPr spc="-10" dirty="0"/>
              <a:t>р</a:t>
            </a:r>
            <a:r>
              <a:rPr spc="-20" dirty="0"/>
              <a:t>а</a:t>
            </a:r>
            <a:r>
              <a:rPr spc="-25" dirty="0"/>
              <a:t>б</a:t>
            </a:r>
            <a:r>
              <a:rPr spc="-15" dirty="0"/>
              <a:t>о</a:t>
            </a:r>
            <a:r>
              <a:rPr spc="-20" dirty="0"/>
              <a:t>тк</a:t>
            </a:r>
            <a:r>
              <a:rPr dirty="0"/>
              <a:t>а</a:t>
            </a:r>
            <a:r>
              <a:rPr spc="-55" dirty="0"/>
              <a:t> </a:t>
            </a:r>
            <a:r>
              <a:rPr dirty="0"/>
              <a:t>но</a:t>
            </a:r>
            <a:r>
              <a:rPr spc="-30" dirty="0"/>
              <a:t>рм</a:t>
            </a:r>
            <a:r>
              <a:rPr spc="-10" dirty="0"/>
              <a:t>а</a:t>
            </a:r>
            <a:r>
              <a:rPr spc="-20" dirty="0"/>
              <a:t>тив</a:t>
            </a:r>
            <a:r>
              <a:rPr spc="-30" dirty="0"/>
              <a:t>н</a:t>
            </a:r>
            <a:r>
              <a:rPr spc="-10" dirty="0"/>
              <a:t>о</a:t>
            </a:r>
            <a:r>
              <a:rPr spc="-15" dirty="0">
                <a:latin typeface="Calibri Light"/>
                <a:cs typeface="Calibri Light"/>
              </a:rPr>
              <a:t>-</a:t>
            </a:r>
            <a:r>
              <a:rPr spc="-20" dirty="0"/>
              <a:t>те</a:t>
            </a:r>
            <a:r>
              <a:rPr spc="-10" dirty="0"/>
              <a:t>х</a:t>
            </a:r>
            <a:r>
              <a:rPr spc="-20" dirty="0"/>
              <a:t>н</a:t>
            </a:r>
            <a:r>
              <a:rPr spc="-35" dirty="0"/>
              <a:t>и</a:t>
            </a:r>
            <a:r>
              <a:rPr spc="-20" dirty="0"/>
              <a:t>че</a:t>
            </a:r>
            <a:r>
              <a:rPr spc="-15" dirty="0"/>
              <a:t>с</a:t>
            </a:r>
            <a:r>
              <a:rPr spc="-20" dirty="0"/>
              <a:t>к</a:t>
            </a:r>
            <a:r>
              <a:rPr spc="-25" dirty="0"/>
              <a:t>о</a:t>
            </a:r>
            <a:r>
              <a:rPr dirty="0"/>
              <a:t>й</a:t>
            </a:r>
            <a:r>
              <a:rPr spc="-65" dirty="0"/>
              <a:t> </a:t>
            </a:r>
            <a:r>
              <a:rPr spc="-15" dirty="0"/>
              <a:t>д</a:t>
            </a:r>
            <a:r>
              <a:rPr dirty="0"/>
              <a:t>о</a:t>
            </a:r>
            <a:r>
              <a:rPr spc="-10" dirty="0"/>
              <a:t>к</a:t>
            </a:r>
            <a:r>
              <a:rPr spc="-20" dirty="0"/>
              <a:t>у</a:t>
            </a:r>
            <a:r>
              <a:rPr spc="-30" dirty="0"/>
              <a:t>м</a:t>
            </a:r>
            <a:r>
              <a:rPr spc="-20" dirty="0"/>
              <a:t>ен</a:t>
            </a:r>
            <a:r>
              <a:rPr dirty="0"/>
              <a:t>т</a:t>
            </a:r>
            <a:r>
              <a:rPr spc="-30" dirty="0"/>
              <a:t>ац</a:t>
            </a:r>
            <a:r>
              <a:rPr spc="-20" dirty="0"/>
              <a:t>и</a:t>
            </a:r>
            <a:r>
              <a:rPr dirty="0"/>
              <a:t>и</a:t>
            </a:r>
            <a:r>
              <a:rPr spc="-65" dirty="0"/>
              <a:t> </a:t>
            </a:r>
            <a:r>
              <a:rPr spc="-10" dirty="0"/>
              <a:t>п</a:t>
            </a:r>
            <a:r>
              <a:rPr dirty="0"/>
              <a:t>о</a:t>
            </a:r>
            <a:r>
              <a:rPr spc="-35" dirty="0"/>
              <a:t> </a:t>
            </a:r>
            <a:r>
              <a:rPr spc="-10" dirty="0"/>
              <a:t>р</a:t>
            </a:r>
            <a:r>
              <a:rPr dirty="0"/>
              <a:t>е</a:t>
            </a:r>
            <a:r>
              <a:rPr spc="-15" dirty="0"/>
              <a:t>а</a:t>
            </a:r>
            <a:r>
              <a:rPr spc="-20" dirty="0"/>
              <a:t>ли</a:t>
            </a:r>
            <a:r>
              <a:rPr spc="-15" dirty="0"/>
              <a:t>з</a:t>
            </a:r>
            <a:r>
              <a:rPr spc="-20" dirty="0"/>
              <a:t>ац</a:t>
            </a:r>
            <a:r>
              <a:rPr spc="-35" dirty="0"/>
              <a:t>и</a:t>
            </a:r>
            <a:r>
              <a:rPr dirty="0"/>
              <a:t>и</a:t>
            </a:r>
            <a:r>
              <a:rPr spc="-65" dirty="0"/>
              <a:t> </a:t>
            </a:r>
            <a:r>
              <a:rPr dirty="0"/>
              <a:t>и</a:t>
            </a:r>
            <a:r>
              <a:rPr spc="-30" dirty="0"/>
              <a:t> </a:t>
            </a:r>
            <a:r>
              <a:rPr dirty="0"/>
              <a:t>э</a:t>
            </a:r>
            <a:r>
              <a:rPr spc="-15" dirty="0"/>
              <a:t>к</a:t>
            </a:r>
            <a:r>
              <a:rPr dirty="0"/>
              <a:t>с</a:t>
            </a:r>
            <a:r>
              <a:rPr spc="-20" dirty="0"/>
              <a:t>плуа</a:t>
            </a:r>
            <a:r>
              <a:rPr dirty="0"/>
              <a:t>т</a:t>
            </a:r>
            <a:r>
              <a:rPr spc="-30" dirty="0"/>
              <a:t>ац</a:t>
            </a:r>
            <a:r>
              <a:rPr spc="-20" dirty="0"/>
              <a:t>и</a:t>
            </a:r>
            <a:r>
              <a:rPr dirty="0"/>
              <a:t>и</a:t>
            </a:r>
            <a:r>
              <a:rPr spc="-65" dirty="0"/>
              <a:t> </a:t>
            </a:r>
            <a:r>
              <a:rPr spc="-15" dirty="0"/>
              <a:t>ЦП</a:t>
            </a:r>
            <a:r>
              <a:rPr spc="-20" dirty="0"/>
              <a:t>С</a:t>
            </a:r>
            <a:r>
              <a:rPr dirty="0"/>
              <a:t>»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88060" y="1828419"/>
            <a:ext cx="3098165" cy="9709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Ад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ре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с</a:t>
            </a:r>
            <a:r>
              <a:rPr sz="1600" b="0" spc="-7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объ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е</a:t>
            </a: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к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т</a:t>
            </a:r>
            <a:r>
              <a:rPr sz="1600" b="0" spc="-40" dirty="0">
                <a:solidFill>
                  <a:srgbClr val="585858"/>
                </a:solidFill>
                <a:latin typeface="Calibri Light"/>
                <a:cs typeface="Calibri Light"/>
              </a:rPr>
              <a:t>а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:</a:t>
            </a:r>
            <a:r>
              <a:rPr sz="1600" b="0" spc="-2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г. </a:t>
            </a: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М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о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с</a:t>
            </a: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к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ва</a:t>
            </a:r>
            <a:endParaRPr sz="1600">
              <a:latin typeface="Calibri Light"/>
              <a:cs typeface="Calibri Light"/>
            </a:endParaRPr>
          </a:p>
          <a:p>
            <a:pPr marL="12700" marR="5080">
              <a:lnSpc>
                <a:spcPts val="2930"/>
              </a:lnSpc>
              <a:spcBef>
                <a:spcPts val="250"/>
              </a:spcBef>
            </a:pP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Тип</a:t>
            </a:r>
            <a:r>
              <a:rPr sz="1600" b="0" spc="-5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ко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н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т</a:t>
            </a:r>
            <a:r>
              <a:rPr sz="1600" b="0" spc="-30" dirty="0">
                <a:solidFill>
                  <a:srgbClr val="585858"/>
                </a:solidFill>
                <a:latin typeface="Calibri Light"/>
                <a:cs typeface="Calibri Light"/>
              </a:rPr>
              <a:t>ра</a:t>
            </a: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к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т</a:t>
            </a:r>
            <a:r>
              <a:rPr sz="1600" b="0" spc="-35" dirty="0">
                <a:solidFill>
                  <a:srgbClr val="585858"/>
                </a:solidFill>
                <a:latin typeface="Calibri Light"/>
                <a:cs typeface="Calibri Light"/>
              </a:rPr>
              <a:t>а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:</a:t>
            </a:r>
            <a:r>
              <a:rPr sz="1600" b="0" spc="-2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разрабо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т</a:t>
            </a: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к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а</a:t>
            </a:r>
            <a:r>
              <a:rPr sz="1600" b="0" spc="1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Н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Т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Д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Реа</a:t>
            </a:r>
            <a:r>
              <a:rPr sz="1600" b="0" spc="-35" dirty="0">
                <a:solidFill>
                  <a:srgbClr val="585858"/>
                </a:solidFill>
                <a:latin typeface="Calibri Light"/>
                <a:cs typeface="Calibri Light"/>
              </a:rPr>
              <a:t>л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иза</a:t>
            </a:r>
            <a:r>
              <a:rPr sz="1600" b="0" spc="-30" dirty="0">
                <a:solidFill>
                  <a:srgbClr val="585858"/>
                </a:solidFill>
                <a:latin typeface="Calibri Light"/>
                <a:cs typeface="Calibri Light"/>
              </a:rPr>
              <a:t>ц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и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я</a:t>
            </a:r>
            <a:r>
              <a:rPr sz="1600" b="0" spc="-5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пр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ое</a:t>
            </a:r>
            <a:r>
              <a:rPr sz="1600" b="0" spc="-30" dirty="0">
                <a:solidFill>
                  <a:srgbClr val="585858"/>
                </a:solidFill>
                <a:latin typeface="Calibri Light"/>
                <a:cs typeface="Calibri Light"/>
              </a:rPr>
              <a:t>к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т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а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:</a:t>
            </a:r>
            <a:r>
              <a:rPr sz="1600" b="0" spc="-4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декабрь</a:t>
            </a:r>
            <a:r>
              <a:rPr sz="1600" b="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2</a:t>
            </a: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016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г.</a:t>
            </a:r>
            <a:endParaRPr sz="1600">
              <a:latin typeface="Calibri Light"/>
              <a:cs typeface="Calibri Ligh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00595" y="4447794"/>
            <a:ext cx="140208" cy="1417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0595" y="4819650"/>
            <a:ext cx="140208" cy="1417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0595" y="5189982"/>
            <a:ext cx="140208" cy="1417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88060" y="3683634"/>
            <a:ext cx="10568940" cy="20821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С</a:t>
            </a: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о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ст</a:t>
            </a:r>
            <a:r>
              <a:rPr sz="1600" b="0" spc="-35" dirty="0">
                <a:solidFill>
                  <a:srgbClr val="585858"/>
                </a:solidFill>
                <a:latin typeface="Calibri Light"/>
                <a:cs typeface="Calibri Light"/>
              </a:rPr>
              <a:t>а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в</a:t>
            </a:r>
            <a:r>
              <a:rPr sz="1600" b="0" spc="-6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ра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б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о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т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:</a:t>
            </a:r>
            <a:endParaRPr sz="1600">
              <a:latin typeface="Calibri Light"/>
              <a:cs typeface="Calibri Light"/>
            </a:endParaRPr>
          </a:p>
          <a:p>
            <a:pPr marL="241300" marR="4577715" indent="-228600">
              <a:lnSpc>
                <a:spcPct val="151900"/>
              </a:lnSpc>
            </a:pP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Разработ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к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а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 с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тандар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т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ов</a:t>
            </a:r>
            <a:r>
              <a:rPr sz="1600" b="0" spc="1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о</a:t>
            </a: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р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ганизации</a:t>
            </a:r>
            <a:r>
              <a:rPr sz="1600" b="0" spc="2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ПАО</a:t>
            </a:r>
            <a:r>
              <a:rPr sz="1600" b="0" spc="1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«ФСК</a:t>
            </a:r>
            <a:r>
              <a:rPr sz="1600" b="0" spc="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ЕЭС»,</a:t>
            </a:r>
            <a:r>
              <a:rPr sz="1600" b="0" spc="2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а имен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н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о: цифровая</a:t>
            </a:r>
            <a:r>
              <a:rPr sz="1600" b="0" spc="1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п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о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дстанция;</a:t>
            </a:r>
            <a:r>
              <a:rPr sz="1600" b="0" spc="1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т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р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ансф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о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р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м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ато</a:t>
            </a: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ры</a:t>
            </a:r>
            <a:r>
              <a:rPr sz="1600" b="0" spc="4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измерительные</a:t>
            </a:r>
            <a:r>
              <a:rPr sz="1600" b="0" spc="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I</a:t>
            </a:r>
            <a:r>
              <a:rPr sz="1600" b="0" spc="-25" dirty="0">
                <a:solidFill>
                  <a:srgbClr val="585858"/>
                </a:solidFill>
                <a:latin typeface="Calibri Light"/>
                <a:cs typeface="Calibri Light"/>
              </a:rPr>
              <a:t>E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C</a:t>
            </a:r>
            <a:r>
              <a:rPr sz="1600" b="0" spc="1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61869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;</a:t>
            </a:r>
            <a:endParaRPr sz="1600">
              <a:latin typeface="Calibri Light"/>
              <a:cs typeface="Calibri Light"/>
            </a:endParaRPr>
          </a:p>
          <a:p>
            <a:pPr marL="241300" marR="5080">
              <a:lnSpc>
                <a:spcPct val="151900"/>
              </a:lnSpc>
              <a:spcBef>
                <a:spcPts val="10"/>
              </a:spcBef>
            </a:pP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т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ра</a:t>
            </a: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н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сфо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р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ма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т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о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р</a:t>
            </a: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ы</a:t>
            </a:r>
            <a:r>
              <a:rPr sz="1600" b="0" spc="3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т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о</a:t>
            </a:r>
            <a:r>
              <a:rPr sz="1600" b="0" spc="-25" dirty="0">
                <a:solidFill>
                  <a:srgbClr val="585858"/>
                </a:solidFill>
                <a:latin typeface="Calibri Light"/>
                <a:cs typeface="Calibri Light"/>
              </a:rPr>
              <a:t>к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а</a:t>
            </a:r>
            <a:r>
              <a:rPr sz="1600" b="0" spc="1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э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ле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к</a:t>
            </a: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т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р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о</a:t>
            </a: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нн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ые</a:t>
            </a:r>
            <a:r>
              <a:rPr sz="1600" b="0" spc="4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измеритель</a:t>
            </a: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н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ые</a:t>
            </a:r>
            <a:r>
              <a:rPr sz="1600" b="0" spc="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с цифр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о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вым</a:t>
            </a:r>
            <a:r>
              <a:rPr sz="1600" b="0" spc="1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выходом</a:t>
            </a:r>
            <a:r>
              <a:rPr sz="1600" b="0" spc="1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по</a:t>
            </a:r>
            <a:r>
              <a:rPr sz="1600" b="0" spc="1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25" dirty="0">
                <a:solidFill>
                  <a:srgbClr val="585858"/>
                </a:solidFill>
                <a:latin typeface="Calibri Light"/>
                <a:cs typeface="Calibri Light"/>
              </a:rPr>
              <a:t>М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ЭК</a:t>
            </a:r>
            <a:r>
              <a:rPr sz="1600" b="0" spc="1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61850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;</a:t>
            </a:r>
            <a:r>
              <a:rPr sz="1600" b="0" spc="4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ме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т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оды</a:t>
            </a:r>
            <a:r>
              <a:rPr sz="1600" b="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и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с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п</a:t>
            </a:r>
            <a:r>
              <a:rPr sz="1600" b="0" spc="-25" dirty="0">
                <a:solidFill>
                  <a:srgbClr val="585858"/>
                </a:solidFill>
                <a:latin typeface="Calibri Light"/>
                <a:cs typeface="Calibri Light"/>
              </a:rPr>
              <a:t>ы</a:t>
            </a: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т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аний;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 т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р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ансф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о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р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м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ато</a:t>
            </a: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ры</a:t>
            </a:r>
            <a:r>
              <a:rPr sz="1600" b="0" spc="4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напр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я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жения</a:t>
            </a:r>
            <a:r>
              <a:rPr sz="1600" b="0" spc="4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элек</a:t>
            </a: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т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р</a:t>
            </a: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о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н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н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ые</a:t>
            </a:r>
            <a:r>
              <a:rPr sz="1600" b="0" spc="4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измерительные</a:t>
            </a:r>
            <a:r>
              <a:rPr sz="1600" b="0" spc="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с цифровым</a:t>
            </a:r>
            <a:r>
              <a:rPr sz="1600" b="0" spc="1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выходом</a:t>
            </a:r>
            <a:r>
              <a:rPr sz="1600" b="0" spc="1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по</a:t>
            </a:r>
            <a:r>
              <a:rPr sz="1600" b="0" spc="1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МЭК</a:t>
            </a:r>
            <a:r>
              <a:rPr sz="1600" b="0" spc="1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61850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;</a:t>
            </a:r>
            <a:r>
              <a:rPr sz="1600" b="0" spc="4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мет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о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ды</a:t>
            </a:r>
            <a:r>
              <a:rPr sz="1600" b="0" spc="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и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с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п</a:t>
            </a:r>
            <a:r>
              <a:rPr sz="1600" b="0" spc="-25" dirty="0">
                <a:solidFill>
                  <a:srgbClr val="585858"/>
                </a:solidFill>
                <a:latin typeface="Calibri Light"/>
                <a:cs typeface="Calibri Light"/>
              </a:rPr>
              <a:t>ы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таний; счетчи</a:t>
            </a: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к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и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эл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е</a:t>
            </a: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к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т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р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о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э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нер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г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ии</a:t>
            </a:r>
            <a:r>
              <a:rPr sz="1600" b="0" spc="5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с</a:t>
            </a:r>
            <a:r>
              <a:rPr sz="1600" b="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цифровы</a:t>
            </a:r>
            <a:r>
              <a:rPr sz="1600" b="0" spc="-25" dirty="0">
                <a:solidFill>
                  <a:srgbClr val="585858"/>
                </a:solidFill>
                <a:latin typeface="Calibri Light"/>
                <a:cs typeface="Calibri Light"/>
              </a:rPr>
              <a:t>м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и</a:t>
            </a:r>
            <a:r>
              <a:rPr sz="1600" b="0" spc="1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в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х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одами</a:t>
            </a:r>
            <a:r>
              <a:rPr sz="1600" b="0" spc="1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и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 ц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ифровы</a:t>
            </a:r>
            <a:r>
              <a:rPr sz="1600" b="0" spc="-25" dirty="0">
                <a:solidFill>
                  <a:srgbClr val="585858"/>
                </a:solidFill>
                <a:latin typeface="Calibri Light"/>
                <a:cs typeface="Calibri Light"/>
              </a:rPr>
              <a:t>м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и</a:t>
            </a:r>
            <a:r>
              <a:rPr sz="1600" b="0" spc="2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выходами</a:t>
            </a:r>
            <a:r>
              <a:rPr sz="1600" b="0" spc="1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по</a:t>
            </a:r>
            <a:r>
              <a:rPr sz="1600" b="0" spc="1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МЭК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6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1</a:t>
            </a: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850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;</a:t>
            </a:r>
            <a:r>
              <a:rPr sz="1600" b="0" spc="4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мет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о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ды</a:t>
            </a:r>
            <a:r>
              <a:rPr sz="1600" b="0" spc="1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и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с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п</a:t>
            </a:r>
            <a:r>
              <a:rPr sz="1600" b="0" spc="-25" dirty="0">
                <a:solidFill>
                  <a:srgbClr val="585858"/>
                </a:solidFill>
                <a:latin typeface="Calibri Light"/>
                <a:cs typeface="Calibri Light"/>
              </a:rPr>
              <a:t>ы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таний</a:t>
            </a:r>
            <a:r>
              <a:rPr sz="1600" b="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и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пр</a:t>
            </a: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о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в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е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р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к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и.</a:t>
            </a:r>
            <a:endParaRPr sz="1600">
              <a:latin typeface="Calibri Light"/>
              <a:cs typeface="Calibri Ligh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00595" y="5560288"/>
            <a:ext cx="140208" cy="1417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102352" y="1591055"/>
            <a:ext cx="5779008" cy="21869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087873" y="1576577"/>
            <a:ext cx="5808345" cy="2216150"/>
          </a:xfrm>
          <a:custGeom>
            <a:avLst/>
            <a:gdLst/>
            <a:ahLst/>
            <a:cxnLst/>
            <a:rect l="l" t="t" r="r" b="b"/>
            <a:pathLst>
              <a:path w="5808345" h="2216150">
                <a:moveTo>
                  <a:pt x="0" y="2215896"/>
                </a:moveTo>
                <a:lnTo>
                  <a:pt x="5807964" y="2215896"/>
                </a:lnTo>
                <a:lnTo>
                  <a:pt x="5807964" y="0"/>
                </a:lnTo>
                <a:lnTo>
                  <a:pt x="0" y="0"/>
                </a:lnTo>
                <a:lnTo>
                  <a:pt x="0" y="2215896"/>
                </a:lnTo>
                <a:close/>
              </a:path>
            </a:pathLst>
          </a:custGeom>
          <a:ln w="28956">
            <a:solidFill>
              <a:srgbClr val="9DC3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25957" rIns="0" bIns="0" rtlCol="0">
            <a:spAutoFit/>
          </a:bodyPr>
          <a:lstStyle/>
          <a:p>
            <a:pPr marL="12700">
              <a:lnSpc>
                <a:spcPts val="2280"/>
              </a:lnSpc>
            </a:pPr>
            <a:r>
              <a:rPr spc="-10" dirty="0"/>
              <a:t>Ра</a:t>
            </a:r>
            <a:r>
              <a:rPr dirty="0"/>
              <a:t>з</a:t>
            </a:r>
            <a:r>
              <a:rPr spc="-15" dirty="0"/>
              <a:t>р</a:t>
            </a:r>
            <a:r>
              <a:rPr spc="-20" dirty="0"/>
              <a:t>а</a:t>
            </a:r>
            <a:r>
              <a:rPr spc="-25" dirty="0"/>
              <a:t>б</a:t>
            </a:r>
            <a:r>
              <a:rPr spc="-15" dirty="0"/>
              <a:t>о</a:t>
            </a:r>
            <a:r>
              <a:rPr spc="-20" dirty="0"/>
              <a:t>тк</a:t>
            </a:r>
            <a:r>
              <a:rPr dirty="0"/>
              <a:t>а</a:t>
            </a:r>
            <a:r>
              <a:rPr spc="-55" dirty="0"/>
              <a:t> </a:t>
            </a:r>
            <a:r>
              <a:rPr dirty="0"/>
              <a:t>н</a:t>
            </a:r>
            <a:r>
              <a:rPr spc="-20" dirty="0"/>
              <a:t>о</a:t>
            </a:r>
            <a:r>
              <a:rPr spc="-25" dirty="0"/>
              <a:t>р</a:t>
            </a:r>
            <a:r>
              <a:rPr spc="-20" dirty="0"/>
              <a:t>мативн</a:t>
            </a:r>
            <a:r>
              <a:rPr spc="-25" dirty="0"/>
              <a:t>о</a:t>
            </a:r>
            <a:r>
              <a:rPr spc="-15" dirty="0">
                <a:latin typeface="Calibri Light"/>
                <a:cs typeface="Calibri Light"/>
              </a:rPr>
              <a:t>-</a:t>
            </a:r>
            <a:r>
              <a:rPr dirty="0"/>
              <a:t>т</a:t>
            </a:r>
            <a:r>
              <a:rPr spc="-25" dirty="0"/>
              <a:t>е</a:t>
            </a:r>
            <a:r>
              <a:rPr spc="-10" dirty="0"/>
              <a:t>х</a:t>
            </a:r>
            <a:r>
              <a:rPr spc="-30" dirty="0"/>
              <a:t>н</a:t>
            </a:r>
            <a:r>
              <a:rPr spc="-20" dirty="0"/>
              <a:t>иче</a:t>
            </a:r>
            <a:r>
              <a:rPr spc="-15" dirty="0"/>
              <a:t>с</a:t>
            </a:r>
            <a:r>
              <a:rPr spc="-20" dirty="0"/>
              <a:t>к</a:t>
            </a:r>
            <a:r>
              <a:rPr spc="-25" dirty="0"/>
              <a:t>о</a:t>
            </a:r>
            <a:r>
              <a:rPr dirty="0"/>
              <a:t>й</a:t>
            </a:r>
            <a:r>
              <a:rPr spc="-65" dirty="0"/>
              <a:t> </a:t>
            </a:r>
            <a:r>
              <a:rPr spc="-15" dirty="0"/>
              <a:t>д</a:t>
            </a:r>
            <a:r>
              <a:rPr dirty="0"/>
              <a:t>о</a:t>
            </a:r>
            <a:r>
              <a:rPr spc="-10" dirty="0"/>
              <a:t>к</a:t>
            </a:r>
            <a:r>
              <a:rPr spc="-20" dirty="0"/>
              <a:t>у</a:t>
            </a:r>
            <a:r>
              <a:rPr spc="-30" dirty="0"/>
              <a:t>м</a:t>
            </a:r>
            <a:r>
              <a:rPr spc="-20" dirty="0"/>
              <a:t>ентац</a:t>
            </a:r>
            <a:r>
              <a:rPr spc="-35" dirty="0"/>
              <a:t>и</a:t>
            </a:r>
            <a:r>
              <a:rPr dirty="0"/>
              <a:t>и</a:t>
            </a:r>
          </a:p>
          <a:p>
            <a:pPr marL="12700">
              <a:lnSpc>
                <a:spcPts val="2280"/>
              </a:lnSpc>
            </a:pPr>
            <a:r>
              <a:rPr dirty="0"/>
              <a:t>«</a:t>
            </a:r>
            <a:r>
              <a:rPr spc="-15" dirty="0"/>
              <a:t>Р</a:t>
            </a:r>
            <a:r>
              <a:rPr spc="-20" dirty="0"/>
              <a:t>а</a:t>
            </a:r>
            <a:r>
              <a:rPr spc="-15" dirty="0"/>
              <a:t>зр</a:t>
            </a:r>
            <a:r>
              <a:rPr spc="-20" dirty="0"/>
              <a:t>а</a:t>
            </a:r>
            <a:r>
              <a:rPr spc="-30" dirty="0"/>
              <a:t>б</a:t>
            </a:r>
            <a:r>
              <a:rPr spc="-15" dirty="0"/>
              <a:t>о</a:t>
            </a:r>
            <a:r>
              <a:rPr spc="-20" dirty="0"/>
              <a:t>тк</a:t>
            </a:r>
            <a:r>
              <a:rPr dirty="0"/>
              <a:t>а</a:t>
            </a:r>
            <a:r>
              <a:rPr spc="-55" dirty="0"/>
              <a:t> </a:t>
            </a:r>
            <a:r>
              <a:rPr spc="-20" dirty="0"/>
              <a:t>М</a:t>
            </a:r>
            <a:r>
              <a:rPr spc="-10" dirty="0"/>
              <a:t>ет</a:t>
            </a:r>
            <a:r>
              <a:rPr spc="-15" dirty="0"/>
              <a:t>о</a:t>
            </a:r>
            <a:r>
              <a:rPr spc="-30" dirty="0"/>
              <a:t>д</a:t>
            </a:r>
            <a:r>
              <a:rPr spc="-25" dirty="0"/>
              <a:t>и</a:t>
            </a:r>
            <a:r>
              <a:rPr spc="-20" dirty="0"/>
              <a:t>че</a:t>
            </a:r>
            <a:r>
              <a:rPr spc="-15" dirty="0"/>
              <a:t>с</a:t>
            </a:r>
            <a:r>
              <a:rPr spc="-20" dirty="0"/>
              <a:t>к</a:t>
            </a:r>
            <a:r>
              <a:rPr spc="-30" dirty="0"/>
              <a:t>о</a:t>
            </a:r>
            <a:r>
              <a:rPr spc="-15" dirty="0"/>
              <a:t>г</a:t>
            </a:r>
            <a:r>
              <a:rPr dirty="0"/>
              <a:t>о</a:t>
            </a:r>
            <a:r>
              <a:rPr spc="-60" dirty="0"/>
              <a:t> </a:t>
            </a:r>
            <a:r>
              <a:rPr spc="-10" dirty="0"/>
              <a:t>к</a:t>
            </a:r>
            <a:r>
              <a:rPr dirty="0"/>
              <a:t>о</a:t>
            </a:r>
            <a:r>
              <a:rPr spc="-25" dirty="0"/>
              <a:t>мп</a:t>
            </a:r>
            <a:r>
              <a:rPr spc="-10" dirty="0"/>
              <a:t>л</a:t>
            </a:r>
            <a:r>
              <a:rPr spc="-20" dirty="0"/>
              <a:t>ек</a:t>
            </a:r>
            <a:r>
              <a:rPr spc="-25" dirty="0"/>
              <a:t>с</a:t>
            </a:r>
            <a:r>
              <a:rPr dirty="0"/>
              <a:t>а</a:t>
            </a:r>
            <a:r>
              <a:rPr spc="-55" dirty="0"/>
              <a:t> </a:t>
            </a:r>
            <a:r>
              <a:rPr spc="-10" dirty="0"/>
              <a:t>п</a:t>
            </a:r>
            <a:r>
              <a:rPr dirty="0"/>
              <a:t>о</a:t>
            </a:r>
            <a:r>
              <a:rPr spc="-35" dirty="0"/>
              <a:t> </a:t>
            </a:r>
            <a:r>
              <a:rPr dirty="0"/>
              <a:t>о</a:t>
            </a:r>
            <a:r>
              <a:rPr spc="-15" dirty="0"/>
              <a:t>бос</a:t>
            </a:r>
            <a:r>
              <a:rPr spc="-20" dirty="0"/>
              <a:t>н</a:t>
            </a:r>
            <a:r>
              <a:rPr spc="-30" dirty="0"/>
              <a:t>о</a:t>
            </a:r>
            <a:r>
              <a:rPr spc="-20" dirty="0"/>
              <a:t>ван</a:t>
            </a:r>
            <a:r>
              <a:rPr spc="-35" dirty="0"/>
              <a:t>и</a:t>
            </a:r>
            <a:r>
              <a:rPr dirty="0"/>
              <a:t>ю</a:t>
            </a:r>
            <a:r>
              <a:rPr spc="-55" dirty="0"/>
              <a:t> </a:t>
            </a:r>
            <a:r>
              <a:rPr spc="-15" dirty="0"/>
              <a:t>р</a:t>
            </a:r>
            <a:r>
              <a:rPr spc="-10" dirty="0"/>
              <a:t>еа</a:t>
            </a:r>
            <a:r>
              <a:rPr spc="-25" dirty="0"/>
              <a:t>ли</a:t>
            </a:r>
            <a:r>
              <a:rPr spc="-15" dirty="0"/>
              <a:t>з</a:t>
            </a:r>
            <a:r>
              <a:rPr spc="-20" dirty="0"/>
              <a:t>а</a:t>
            </a:r>
            <a:r>
              <a:rPr spc="-35" dirty="0"/>
              <a:t>ц</a:t>
            </a:r>
            <a:r>
              <a:rPr spc="-25" dirty="0"/>
              <a:t>и</a:t>
            </a:r>
            <a:r>
              <a:rPr dirty="0"/>
              <a:t>и</a:t>
            </a:r>
            <a:r>
              <a:rPr spc="-70" dirty="0"/>
              <a:t> </a:t>
            </a:r>
            <a:r>
              <a:rPr spc="-10" dirty="0"/>
              <a:t>эле</a:t>
            </a:r>
            <a:r>
              <a:rPr spc="-20" dirty="0"/>
              <a:t>к</a:t>
            </a:r>
            <a:r>
              <a:rPr spc="-10" dirty="0"/>
              <a:t>т</a:t>
            </a:r>
            <a:r>
              <a:rPr spc="-25" dirty="0"/>
              <a:t>р</a:t>
            </a:r>
            <a:r>
              <a:rPr spc="-15" dirty="0"/>
              <a:t>о</a:t>
            </a:r>
            <a:r>
              <a:rPr spc="-25" dirty="0"/>
              <a:t>с</a:t>
            </a:r>
            <a:r>
              <a:rPr spc="-10" dirty="0"/>
              <a:t>е</a:t>
            </a:r>
            <a:r>
              <a:rPr spc="-20" dirty="0"/>
              <a:t>тев</a:t>
            </a:r>
            <a:r>
              <a:rPr spc="-30" dirty="0"/>
              <a:t>ы</a:t>
            </a:r>
            <a:r>
              <a:rPr dirty="0"/>
              <a:t>х</a:t>
            </a:r>
            <a:r>
              <a:rPr spc="-45" dirty="0"/>
              <a:t> </a:t>
            </a:r>
            <a:r>
              <a:rPr dirty="0"/>
              <a:t>о</a:t>
            </a:r>
            <a:r>
              <a:rPr spc="-15" dirty="0"/>
              <a:t>б</a:t>
            </a:r>
            <a:r>
              <a:rPr spc="-20" dirty="0"/>
              <a:t>ъект</a:t>
            </a:r>
            <a:r>
              <a:rPr spc="-15" dirty="0"/>
              <a:t>о</a:t>
            </a:r>
            <a:r>
              <a:rPr spc="-20" dirty="0"/>
              <a:t>в</a:t>
            </a:r>
            <a:r>
              <a:rPr dirty="0"/>
              <a:t>;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88060" y="1622678"/>
            <a:ext cx="7583805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0" dirty="0">
                <a:solidFill>
                  <a:srgbClr val="087A9C"/>
                </a:solidFill>
                <a:latin typeface="Calibri Light"/>
                <a:cs typeface="Calibri Light"/>
              </a:rPr>
              <a:t>со</a:t>
            </a:r>
            <a:r>
              <a:rPr sz="2000" b="0" spc="-10" dirty="0">
                <a:solidFill>
                  <a:srgbClr val="087A9C"/>
                </a:solidFill>
                <a:latin typeface="Calibri Light"/>
                <a:cs typeface="Calibri Light"/>
              </a:rPr>
              <a:t>п</a:t>
            </a:r>
            <a:r>
              <a:rPr sz="2000" b="0" spc="-25" dirty="0">
                <a:solidFill>
                  <a:srgbClr val="087A9C"/>
                </a:solidFill>
                <a:latin typeface="Calibri Light"/>
                <a:cs typeface="Calibri Light"/>
              </a:rPr>
              <a:t>ро</a:t>
            </a:r>
            <a:r>
              <a:rPr sz="2000" b="0" spc="-20" dirty="0">
                <a:solidFill>
                  <a:srgbClr val="087A9C"/>
                </a:solidFill>
                <a:latin typeface="Calibri Light"/>
                <a:cs typeface="Calibri Light"/>
              </a:rPr>
              <a:t>в</a:t>
            </a:r>
            <a:r>
              <a:rPr sz="2000" b="0" spc="-15" dirty="0">
                <a:solidFill>
                  <a:srgbClr val="087A9C"/>
                </a:solidFill>
                <a:latin typeface="Calibri Light"/>
                <a:cs typeface="Calibri Light"/>
              </a:rPr>
              <a:t>о</a:t>
            </a:r>
            <a:r>
              <a:rPr sz="2000" b="0" spc="-35" dirty="0">
                <a:solidFill>
                  <a:srgbClr val="087A9C"/>
                </a:solidFill>
                <a:latin typeface="Calibri Light"/>
                <a:cs typeface="Calibri Light"/>
              </a:rPr>
              <a:t>ж</a:t>
            </a:r>
            <a:r>
              <a:rPr sz="2000" b="0" spc="-15" dirty="0">
                <a:solidFill>
                  <a:srgbClr val="087A9C"/>
                </a:solidFill>
                <a:latin typeface="Calibri Light"/>
                <a:cs typeface="Calibri Light"/>
              </a:rPr>
              <a:t>д</a:t>
            </a:r>
            <a:r>
              <a:rPr sz="2000" b="0" spc="-20" dirty="0">
                <a:solidFill>
                  <a:srgbClr val="087A9C"/>
                </a:solidFill>
                <a:latin typeface="Calibri Light"/>
                <a:cs typeface="Calibri Light"/>
              </a:rPr>
              <a:t>ен</a:t>
            </a:r>
            <a:r>
              <a:rPr sz="2000" b="0" spc="-35" dirty="0">
                <a:solidFill>
                  <a:srgbClr val="087A9C"/>
                </a:solidFill>
                <a:latin typeface="Calibri Light"/>
                <a:cs typeface="Calibri Light"/>
              </a:rPr>
              <a:t>и</a:t>
            </a:r>
            <a:r>
              <a:rPr sz="2000" b="0" dirty="0">
                <a:solidFill>
                  <a:srgbClr val="087A9C"/>
                </a:solidFill>
                <a:latin typeface="Calibri Light"/>
                <a:cs typeface="Calibri Light"/>
              </a:rPr>
              <a:t>ю</a:t>
            </a:r>
            <a:r>
              <a:rPr sz="2000" b="0" spc="-65" dirty="0">
                <a:solidFill>
                  <a:srgbClr val="087A9C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087A9C"/>
                </a:solidFill>
                <a:latin typeface="Calibri Light"/>
                <a:cs typeface="Calibri Light"/>
              </a:rPr>
              <a:t>и</a:t>
            </a:r>
            <a:r>
              <a:rPr sz="2000" b="0" spc="-30" dirty="0">
                <a:solidFill>
                  <a:srgbClr val="087A9C"/>
                </a:solidFill>
                <a:latin typeface="Calibri Light"/>
                <a:cs typeface="Calibri Light"/>
              </a:rPr>
              <a:t> </a:t>
            </a:r>
            <a:r>
              <a:rPr sz="2000" b="0" spc="-10" dirty="0">
                <a:solidFill>
                  <a:srgbClr val="087A9C"/>
                </a:solidFill>
                <a:latin typeface="Calibri Light"/>
                <a:cs typeface="Calibri Light"/>
              </a:rPr>
              <a:t>к</a:t>
            </a:r>
            <a:r>
              <a:rPr sz="2000" b="0" dirty="0">
                <a:solidFill>
                  <a:srgbClr val="087A9C"/>
                </a:solidFill>
                <a:latin typeface="Calibri Light"/>
                <a:cs typeface="Calibri Light"/>
              </a:rPr>
              <a:t>о</a:t>
            </a:r>
            <a:r>
              <a:rPr sz="2000" b="0" spc="-20" dirty="0">
                <a:solidFill>
                  <a:srgbClr val="087A9C"/>
                </a:solidFill>
                <a:latin typeface="Calibri Light"/>
                <a:cs typeface="Calibri Light"/>
              </a:rPr>
              <a:t>нт</a:t>
            </a:r>
            <a:r>
              <a:rPr sz="2000" b="0" spc="-25" dirty="0">
                <a:solidFill>
                  <a:srgbClr val="087A9C"/>
                </a:solidFill>
                <a:latin typeface="Calibri Light"/>
                <a:cs typeface="Calibri Light"/>
              </a:rPr>
              <a:t>р</a:t>
            </a:r>
            <a:r>
              <a:rPr sz="2000" b="0" spc="-15" dirty="0">
                <a:solidFill>
                  <a:srgbClr val="087A9C"/>
                </a:solidFill>
                <a:latin typeface="Calibri Light"/>
                <a:cs typeface="Calibri Light"/>
              </a:rPr>
              <a:t>о</a:t>
            </a:r>
            <a:r>
              <a:rPr sz="2000" b="0" spc="-20" dirty="0">
                <a:solidFill>
                  <a:srgbClr val="087A9C"/>
                </a:solidFill>
                <a:latin typeface="Calibri Light"/>
                <a:cs typeface="Calibri Light"/>
              </a:rPr>
              <a:t>л</a:t>
            </a:r>
            <a:r>
              <a:rPr sz="2000" b="0" dirty="0">
                <a:solidFill>
                  <a:srgbClr val="087A9C"/>
                </a:solidFill>
                <a:latin typeface="Calibri Light"/>
                <a:cs typeface="Calibri Light"/>
              </a:rPr>
              <a:t>ю</a:t>
            </a:r>
            <a:r>
              <a:rPr sz="2000" b="0" spc="-55" dirty="0">
                <a:solidFill>
                  <a:srgbClr val="087A9C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087A9C"/>
                </a:solidFill>
                <a:latin typeface="Calibri Light"/>
                <a:cs typeface="Calibri Light"/>
              </a:rPr>
              <a:t>э</a:t>
            </a:r>
            <a:r>
              <a:rPr sz="2000" b="0" spc="-15" dirty="0">
                <a:solidFill>
                  <a:srgbClr val="087A9C"/>
                </a:solidFill>
                <a:latin typeface="Calibri Light"/>
                <a:cs typeface="Calibri Light"/>
              </a:rPr>
              <a:t>ф</a:t>
            </a:r>
            <a:r>
              <a:rPr sz="2000" b="0" spc="-20" dirty="0">
                <a:solidFill>
                  <a:srgbClr val="087A9C"/>
                </a:solidFill>
                <a:latin typeface="Calibri Light"/>
                <a:cs typeface="Calibri Light"/>
              </a:rPr>
              <a:t>ф</a:t>
            </a:r>
            <a:r>
              <a:rPr sz="2000" b="0" dirty="0">
                <a:solidFill>
                  <a:srgbClr val="087A9C"/>
                </a:solidFill>
                <a:latin typeface="Calibri Light"/>
                <a:cs typeface="Calibri Light"/>
              </a:rPr>
              <a:t>е</a:t>
            </a:r>
            <a:r>
              <a:rPr sz="2000" b="0" spc="-30" dirty="0">
                <a:solidFill>
                  <a:srgbClr val="087A9C"/>
                </a:solidFill>
                <a:latin typeface="Calibri Light"/>
                <a:cs typeface="Calibri Light"/>
              </a:rPr>
              <a:t>к</a:t>
            </a:r>
            <a:r>
              <a:rPr sz="2000" b="0" spc="-20" dirty="0">
                <a:solidFill>
                  <a:srgbClr val="087A9C"/>
                </a:solidFill>
                <a:latin typeface="Calibri Light"/>
                <a:cs typeface="Calibri Light"/>
              </a:rPr>
              <a:t>тив</a:t>
            </a:r>
            <a:r>
              <a:rPr sz="2000" b="0" spc="-30" dirty="0">
                <a:solidFill>
                  <a:srgbClr val="087A9C"/>
                </a:solidFill>
                <a:latin typeface="Calibri Light"/>
                <a:cs typeface="Calibri Light"/>
              </a:rPr>
              <a:t>н</a:t>
            </a:r>
            <a:r>
              <a:rPr sz="2000" b="0" spc="-15" dirty="0">
                <a:solidFill>
                  <a:srgbClr val="087A9C"/>
                </a:solidFill>
                <a:latin typeface="Calibri Light"/>
                <a:cs typeface="Calibri Light"/>
              </a:rPr>
              <a:t>о</a:t>
            </a:r>
            <a:r>
              <a:rPr sz="2000" b="0" spc="-25" dirty="0">
                <a:solidFill>
                  <a:srgbClr val="087A9C"/>
                </a:solidFill>
                <a:latin typeface="Calibri Light"/>
                <a:cs typeface="Calibri Light"/>
              </a:rPr>
              <a:t>с</a:t>
            </a:r>
            <a:r>
              <a:rPr sz="2000" b="0" spc="-20" dirty="0">
                <a:solidFill>
                  <a:srgbClr val="087A9C"/>
                </a:solidFill>
                <a:latin typeface="Calibri Light"/>
                <a:cs typeface="Calibri Light"/>
              </a:rPr>
              <a:t>т</a:t>
            </a:r>
            <a:r>
              <a:rPr sz="2000" b="0" dirty="0">
                <a:solidFill>
                  <a:srgbClr val="087A9C"/>
                </a:solidFill>
                <a:latin typeface="Calibri Light"/>
                <a:cs typeface="Calibri Light"/>
              </a:rPr>
              <a:t>и</a:t>
            </a:r>
            <a:r>
              <a:rPr sz="2000" b="0" spc="-55" dirty="0">
                <a:solidFill>
                  <a:srgbClr val="087A9C"/>
                </a:solidFill>
                <a:latin typeface="Calibri Light"/>
                <a:cs typeface="Calibri Light"/>
              </a:rPr>
              <a:t> </a:t>
            </a:r>
            <a:r>
              <a:rPr sz="2000" b="0" spc="-10" dirty="0">
                <a:solidFill>
                  <a:srgbClr val="087A9C"/>
                </a:solidFill>
                <a:latin typeface="Calibri Light"/>
                <a:cs typeface="Calibri Light"/>
              </a:rPr>
              <a:t>и</a:t>
            </a:r>
            <a:r>
              <a:rPr sz="2000" b="0" spc="-20" dirty="0">
                <a:solidFill>
                  <a:srgbClr val="087A9C"/>
                </a:solidFill>
                <a:latin typeface="Calibri Light"/>
                <a:cs typeface="Calibri Light"/>
              </a:rPr>
              <a:t>нн</a:t>
            </a:r>
            <a:r>
              <a:rPr sz="2000" b="0" spc="-15" dirty="0">
                <a:solidFill>
                  <a:srgbClr val="087A9C"/>
                </a:solidFill>
                <a:latin typeface="Calibri Light"/>
                <a:cs typeface="Calibri Light"/>
              </a:rPr>
              <a:t>о</a:t>
            </a:r>
            <a:r>
              <a:rPr sz="2000" b="0" spc="-20" dirty="0">
                <a:solidFill>
                  <a:srgbClr val="087A9C"/>
                </a:solidFill>
                <a:latin typeface="Calibri Light"/>
                <a:cs typeface="Calibri Light"/>
              </a:rPr>
              <a:t>ва</a:t>
            </a:r>
            <a:r>
              <a:rPr sz="2000" b="0" spc="-30" dirty="0">
                <a:solidFill>
                  <a:srgbClr val="087A9C"/>
                </a:solidFill>
                <a:latin typeface="Calibri Light"/>
                <a:cs typeface="Calibri Light"/>
              </a:rPr>
              <a:t>ц</a:t>
            </a:r>
            <a:r>
              <a:rPr sz="2000" b="0" spc="-20" dirty="0">
                <a:solidFill>
                  <a:srgbClr val="087A9C"/>
                </a:solidFill>
                <a:latin typeface="Calibri Light"/>
                <a:cs typeface="Calibri Light"/>
              </a:rPr>
              <a:t>и</a:t>
            </a:r>
            <a:r>
              <a:rPr sz="2000" b="0" spc="-25" dirty="0">
                <a:solidFill>
                  <a:srgbClr val="087A9C"/>
                </a:solidFill>
                <a:latin typeface="Calibri Light"/>
                <a:cs typeface="Calibri Light"/>
              </a:rPr>
              <a:t>о</a:t>
            </a:r>
            <a:r>
              <a:rPr sz="2000" b="0" spc="-20" dirty="0">
                <a:solidFill>
                  <a:srgbClr val="087A9C"/>
                </a:solidFill>
                <a:latin typeface="Calibri Light"/>
                <a:cs typeface="Calibri Light"/>
              </a:rPr>
              <a:t>н</a:t>
            </a:r>
            <a:r>
              <a:rPr sz="2000" b="0" spc="-30" dirty="0">
                <a:solidFill>
                  <a:srgbClr val="087A9C"/>
                </a:solidFill>
                <a:latin typeface="Calibri Light"/>
                <a:cs typeface="Calibri Light"/>
              </a:rPr>
              <a:t>н</a:t>
            </a:r>
            <a:r>
              <a:rPr sz="2000" b="0" spc="-25" dirty="0">
                <a:solidFill>
                  <a:srgbClr val="087A9C"/>
                </a:solidFill>
                <a:latin typeface="Calibri Light"/>
                <a:cs typeface="Calibri Light"/>
              </a:rPr>
              <a:t>ы</a:t>
            </a:r>
            <a:r>
              <a:rPr sz="2000" b="0" dirty="0">
                <a:solidFill>
                  <a:srgbClr val="087A9C"/>
                </a:solidFill>
                <a:latin typeface="Calibri Light"/>
                <a:cs typeface="Calibri Light"/>
              </a:rPr>
              <a:t>х</a:t>
            </a:r>
            <a:r>
              <a:rPr sz="2000" b="0" spc="-45" dirty="0">
                <a:solidFill>
                  <a:srgbClr val="087A9C"/>
                </a:solidFill>
                <a:latin typeface="Calibri Light"/>
                <a:cs typeface="Calibri Light"/>
              </a:rPr>
              <a:t> </a:t>
            </a:r>
            <a:r>
              <a:rPr sz="2000" b="0" spc="-10" dirty="0">
                <a:solidFill>
                  <a:srgbClr val="087A9C"/>
                </a:solidFill>
                <a:latin typeface="Calibri Light"/>
                <a:cs typeface="Calibri Light"/>
              </a:rPr>
              <a:t>пр</a:t>
            </a:r>
            <a:r>
              <a:rPr sz="2000" b="0" dirty="0">
                <a:solidFill>
                  <a:srgbClr val="087A9C"/>
                </a:solidFill>
                <a:latin typeface="Calibri Light"/>
                <a:cs typeface="Calibri Light"/>
              </a:rPr>
              <a:t>о</a:t>
            </a:r>
            <a:r>
              <a:rPr sz="2000" b="0" spc="-20" dirty="0">
                <a:solidFill>
                  <a:srgbClr val="087A9C"/>
                </a:solidFill>
                <a:latin typeface="Calibri Light"/>
                <a:cs typeface="Calibri Light"/>
              </a:rPr>
              <a:t>ект</a:t>
            </a:r>
            <a:r>
              <a:rPr sz="2000" b="0" spc="-15" dirty="0">
                <a:solidFill>
                  <a:srgbClr val="087A9C"/>
                </a:solidFill>
                <a:latin typeface="Calibri Light"/>
                <a:cs typeface="Calibri Light"/>
              </a:rPr>
              <a:t>о</a:t>
            </a:r>
            <a:r>
              <a:rPr sz="2000" b="0" spc="-20" dirty="0">
                <a:solidFill>
                  <a:srgbClr val="087A9C"/>
                </a:solidFill>
                <a:latin typeface="Calibri Light"/>
                <a:cs typeface="Calibri Light"/>
              </a:rPr>
              <a:t>в</a:t>
            </a:r>
            <a:r>
              <a:rPr sz="2000" b="0" dirty="0">
                <a:solidFill>
                  <a:srgbClr val="087A9C"/>
                </a:solidFill>
                <a:latin typeface="Calibri Light"/>
                <a:cs typeface="Calibri Light"/>
              </a:rPr>
              <a:t>»</a:t>
            </a:r>
            <a:endParaRPr sz="2000">
              <a:latin typeface="Calibri Light"/>
              <a:cs typeface="Calibri Ligh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88060" y="3035935"/>
            <a:ext cx="3097530" cy="9709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Ад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ре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с</a:t>
            </a:r>
            <a:r>
              <a:rPr sz="1600" b="0" spc="-7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объ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е</a:t>
            </a: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к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т</a:t>
            </a:r>
            <a:r>
              <a:rPr sz="1600" b="0" spc="-40" dirty="0">
                <a:solidFill>
                  <a:srgbClr val="585858"/>
                </a:solidFill>
                <a:latin typeface="Calibri Light"/>
                <a:cs typeface="Calibri Light"/>
              </a:rPr>
              <a:t>а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:</a:t>
            </a:r>
            <a:r>
              <a:rPr sz="1600" b="0" spc="-2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г. </a:t>
            </a: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М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о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с</a:t>
            </a: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к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ва</a:t>
            </a:r>
            <a:endParaRPr sz="160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</a:pP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Тип</a:t>
            </a:r>
            <a:r>
              <a:rPr sz="1600" b="0" spc="-5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ко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н</a:t>
            </a: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т</a:t>
            </a:r>
            <a:r>
              <a:rPr sz="1600" b="0" spc="-25" dirty="0">
                <a:solidFill>
                  <a:srgbClr val="585858"/>
                </a:solidFill>
                <a:latin typeface="Calibri Light"/>
                <a:cs typeface="Calibri Light"/>
              </a:rPr>
              <a:t>р</a:t>
            </a:r>
            <a:r>
              <a:rPr sz="1600" b="0" spc="-35" dirty="0">
                <a:solidFill>
                  <a:srgbClr val="585858"/>
                </a:solidFill>
                <a:latin typeface="Calibri Light"/>
                <a:cs typeface="Calibri Light"/>
              </a:rPr>
              <a:t>а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к</a:t>
            </a: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т</a:t>
            </a:r>
            <a:r>
              <a:rPr sz="1600" b="0" spc="-35" dirty="0">
                <a:solidFill>
                  <a:srgbClr val="585858"/>
                </a:solidFill>
                <a:latin typeface="Calibri Light"/>
                <a:cs typeface="Calibri Light"/>
              </a:rPr>
              <a:t>а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:</a:t>
            </a:r>
            <a:r>
              <a:rPr sz="1600" b="0" spc="-3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разрабо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тк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а</a:t>
            </a:r>
            <a:r>
              <a:rPr sz="1600" b="0" spc="1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Н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ТД</a:t>
            </a:r>
            <a:endParaRPr sz="160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Реа</a:t>
            </a:r>
            <a:r>
              <a:rPr sz="1600" b="0" spc="-35" dirty="0">
                <a:solidFill>
                  <a:srgbClr val="585858"/>
                </a:solidFill>
                <a:latin typeface="Calibri Light"/>
                <a:cs typeface="Calibri Light"/>
              </a:rPr>
              <a:t>л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иза</a:t>
            </a:r>
            <a:r>
              <a:rPr sz="1600" b="0" spc="-30" dirty="0">
                <a:solidFill>
                  <a:srgbClr val="585858"/>
                </a:solidFill>
                <a:latin typeface="Calibri Light"/>
                <a:cs typeface="Calibri Light"/>
              </a:rPr>
              <a:t>ц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и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я</a:t>
            </a:r>
            <a:r>
              <a:rPr sz="1600" b="0" spc="-5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пр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ое</a:t>
            </a:r>
            <a:r>
              <a:rPr sz="1600" b="0" spc="-30" dirty="0">
                <a:solidFill>
                  <a:srgbClr val="585858"/>
                </a:solidFill>
                <a:latin typeface="Calibri Light"/>
                <a:cs typeface="Calibri Light"/>
              </a:rPr>
              <a:t>к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т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а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:</a:t>
            </a:r>
            <a:r>
              <a:rPr sz="1600" b="0" spc="-4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декабрь</a:t>
            </a:r>
            <a:r>
              <a:rPr sz="1600" b="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2</a:t>
            </a: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016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г.</a:t>
            </a:r>
            <a:endParaRPr sz="1600">
              <a:latin typeface="Calibri Light"/>
              <a:cs typeface="Calibri Ligh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108447" y="2218944"/>
            <a:ext cx="5788152" cy="23667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93970" y="2204466"/>
            <a:ext cx="5817235" cy="2395855"/>
          </a:xfrm>
          <a:custGeom>
            <a:avLst/>
            <a:gdLst/>
            <a:ahLst/>
            <a:cxnLst/>
            <a:rect l="l" t="t" r="r" b="b"/>
            <a:pathLst>
              <a:path w="5817234" h="2395854">
                <a:moveTo>
                  <a:pt x="0" y="2395727"/>
                </a:moveTo>
                <a:lnTo>
                  <a:pt x="5817108" y="2395727"/>
                </a:lnTo>
                <a:lnTo>
                  <a:pt x="5817108" y="0"/>
                </a:lnTo>
                <a:lnTo>
                  <a:pt x="0" y="0"/>
                </a:lnTo>
                <a:lnTo>
                  <a:pt x="0" y="2395727"/>
                </a:lnTo>
                <a:close/>
              </a:path>
            </a:pathLst>
          </a:custGeom>
          <a:ln w="28956">
            <a:solidFill>
              <a:srgbClr val="9DC3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88060" y="4703826"/>
            <a:ext cx="10306050" cy="9601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С</a:t>
            </a: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о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ст</a:t>
            </a:r>
            <a:r>
              <a:rPr sz="1600" b="0" spc="-35" dirty="0">
                <a:solidFill>
                  <a:srgbClr val="585858"/>
                </a:solidFill>
                <a:latin typeface="Calibri Light"/>
                <a:cs typeface="Calibri Light"/>
              </a:rPr>
              <a:t>а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в</a:t>
            </a:r>
            <a:r>
              <a:rPr sz="1600" b="0" spc="-6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ра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б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о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т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:</a:t>
            </a:r>
            <a:endParaRPr sz="1600">
              <a:latin typeface="Calibri Light"/>
              <a:cs typeface="Calibri Light"/>
            </a:endParaRPr>
          </a:p>
          <a:p>
            <a:pPr marL="12700" marR="5080">
              <a:lnSpc>
                <a:spcPct val="100000"/>
              </a:lnSpc>
            </a:pP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Разработ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к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а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 с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тандар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т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ов</a:t>
            </a:r>
            <a:r>
              <a:rPr sz="1600" b="0" spc="1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о</a:t>
            </a: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р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ганизации</a:t>
            </a:r>
            <a:r>
              <a:rPr sz="1600" b="0" spc="2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ПАО</a:t>
            </a:r>
            <a:r>
              <a:rPr sz="1600" b="0" spc="1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«ФСК</a:t>
            </a:r>
            <a:r>
              <a:rPr sz="1600" b="0" spc="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ЕЭС»,</a:t>
            </a:r>
            <a:r>
              <a:rPr sz="1600" b="0" spc="2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а имен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н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о:</a:t>
            </a:r>
            <a:r>
              <a:rPr sz="1600" b="0" spc="4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мет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о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дика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обосн</a:t>
            </a: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о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в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а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ния</a:t>
            </a:r>
            <a:r>
              <a:rPr sz="1600" b="0" spc="2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и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отб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о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ра</a:t>
            </a:r>
            <a:r>
              <a:rPr sz="1600" b="0" spc="2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инн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о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в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а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цион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н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ых техноло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г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ий</a:t>
            </a:r>
            <a:r>
              <a:rPr sz="1600" b="0" spc="4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для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элек</a:t>
            </a: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т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р</a:t>
            </a: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о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сете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в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о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г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о</a:t>
            </a:r>
            <a:r>
              <a:rPr sz="1600" b="0" spc="1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к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о</a:t>
            </a:r>
            <a:r>
              <a:rPr sz="1600" b="0" spc="-25" dirty="0">
                <a:solidFill>
                  <a:srgbClr val="585858"/>
                </a:solidFill>
                <a:latin typeface="Calibri Light"/>
                <a:cs typeface="Calibri Light"/>
              </a:rPr>
              <a:t>м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пле</a:t>
            </a: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к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са</a:t>
            </a:r>
            <a:r>
              <a:rPr sz="1600" b="0" spc="1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с</a:t>
            </a:r>
            <a:r>
              <a:rPr sz="1600" b="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уч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е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т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о</a:t>
            </a: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м</a:t>
            </a:r>
            <a:r>
              <a:rPr sz="1600" b="0" spc="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тенденций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на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у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чн</a:t>
            </a:r>
            <a:r>
              <a:rPr sz="1600" b="0" spc="0" dirty="0">
                <a:solidFill>
                  <a:srgbClr val="585858"/>
                </a:solidFill>
                <a:latin typeface="Calibri Light"/>
                <a:cs typeface="Calibri Light"/>
              </a:rPr>
              <a:t>о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-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техниче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с</a:t>
            </a: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к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о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г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о</a:t>
            </a:r>
            <a:r>
              <a:rPr sz="1600" b="0" spc="5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раз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в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ития,</a:t>
            </a: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техник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о-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э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к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о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н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о</a:t>
            </a:r>
            <a:r>
              <a:rPr sz="1600" b="0" spc="-25" dirty="0">
                <a:solidFill>
                  <a:srgbClr val="585858"/>
                </a:solidFill>
                <a:latin typeface="Calibri Light"/>
                <a:cs typeface="Calibri Light"/>
              </a:rPr>
              <a:t>м</a:t>
            </a:r>
            <a:r>
              <a:rPr sz="1600" b="0" dirty="0">
                <a:solidFill>
                  <a:srgbClr val="585858"/>
                </a:solidFill>
                <a:latin typeface="Calibri Light"/>
                <a:cs typeface="Calibri Light"/>
              </a:rPr>
              <a:t>и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че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с</a:t>
            </a: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к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их э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ф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фе</a:t>
            </a: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к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т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о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в</a:t>
            </a:r>
            <a:r>
              <a:rPr sz="1600" b="0" spc="1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от</a:t>
            </a:r>
            <a:r>
              <a:rPr sz="1600" b="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вне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д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рения.</a:t>
            </a:r>
            <a:endParaRPr sz="160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5932" rIns="0" bIns="0" rtlCol="0">
            <a:spAutoFit/>
          </a:bodyPr>
          <a:lstStyle/>
          <a:p>
            <a:pPr marL="12700">
              <a:lnSpc>
                <a:spcPts val="2280"/>
              </a:lnSpc>
            </a:pPr>
            <a:r>
              <a:rPr spc="-15" dirty="0"/>
              <a:t>Р</a:t>
            </a:r>
            <a:r>
              <a:rPr spc="-10" dirty="0"/>
              <a:t>а</a:t>
            </a:r>
            <a:r>
              <a:rPr dirty="0"/>
              <a:t>з</a:t>
            </a:r>
            <a:r>
              <a:rPr spc="-15" dirty="0"/>
              <a:t>р</a:t>
            </a:r>
            <a:r>
              <a:rPr spc="-20" dirty="0"/>
              <a:t>а</a:t>
            </a:r>
            <a:r>
              <a:rPr spc="-30" dirty="0"/>
              <a:t>б</a:t>
            </a:r>
            <a:r>
              <a:rPr spc="-15" dirty="0"/>
              <a:t>о</a:t>
            </a:r>
            <a:r>
              <a:rPr spc="-20" dirty="0"/>
              <a:t>тк</a:t>
            </a:r>
            <a:r>
              <a:rPr dirty="0"/>
              <a:t>а</a:t>
            </a:r>
            <a:r>
              <a:rPr spc="-55" dirty="0"/>
              <a:t> </a:t>
            </a:r>
            <a:r>
              <a:rPr dirty="0"/>
              <a:t>н</a:t>
            </a:r>
            <a:r>
              <a:rPr spc="-20" dirty="0"/>
              <a:t>о</a:t>
            </a:r>
            <a:r>
              <a:rPr spc="-25" dirty="0"/>
              <a:t>р</a:t>
            </a:r>
            <a:r>
              <a:rPr spc="-20" dirty="0"/>
              <a:t>мат</a:t>
            </a:r>
            <a:r>
              <a:rPr spc="-25" dirty="0"/>
              <a:t>и</a:t>
            </a:r>
            <a:r>
              <a:rPr spc="-20" dirty="0"/>
              <a:t>вн</a:t>
            </a:r>
            <a:r>
              <a:rPr spc="-25" dirty="0"/>
              <a:t>о</a:t>
            </a:r>
            <a:r>
              <a:rPr spc="-15" dirty="0">
                <a:latin typeface="Calibri Light"/>
                <a:cs typeface="Calibri Light"/>
              </a:rPr>
              <a:t>-</a:t>
            </a:r>
            <a:r>
              <a:rPr spc="-10" dirty="0"/>
              <a:t>т</a:t>
            </a:r>
            <a:r>
              <a:rPr spc="-20" dirty="0"/>
              <a:t>е</a:t>
            </a:r>
            <a:r>
              <a:rPr spc="-10" dirty="0"/>
              <a:t>х</a:t>
            </a:r>
            <a:r>
              <a:rPr spc="-30" dirty="0"/>
              <a:t>н</a:t>
            </a:r>
            <a:r>
              <a:rPr spc="-25" dirty="0"/>
              <a:t>и</a:t>
            </a:r>
            <a:r>
              <a:rPr spc="-20" dirty="0"/>
              <a:t>че</a:t>
            </a:r>
            <a:r>
              <a:rPr spc="-15" dirty="0"/>
              <a:t>с</a:t>
            </a:r>
            <a:r>
              <a:rPr spc="-20" dirty="0"/>
              <a:t>к</a:t>
            </a:r>
            <a:r>
              <a:rPr spc="-30" dirty="0"/>
              <a:t>о</a:t>
            </a:r>
            <a:r>
              <a:rPr dirty="0"/>
              <a:t>й</a:t>
            </a:r>
            <a:r>
              <a:rPr spc="-70" dirty="0"/>
              <a:t> </a:t>
            </a:r>
            <a:r>
              <a:rPr spc="-15" dirty="0"/>
              <a:t>д</a:t>
            </a:r>
            <a:r>
              <a:rPr dirty="0"/>
              <a:t>о</a:t>
            </a:r>
            <a:r>
              <a:rPr spc="-10" dirty="0"/>
              <a:t>к</a:t>
            </a:r>
            <a:r>
              <a:rPr spc="-20" dirty="0"/>
              <a:t>у</a:t>
            </a:r>
            <a:r>
              <a:rPr spc="-35" dirty="0"/>
              <a:t>м</a:t>
            </a:r>
            <a:r>
              <a:rPr spc="-20" dirty="0"/>
              <a:t>ентац</a:t>
            </a:r>
            <a:r>
              <a:rPr spc="-35" dirty="0"/>
              <a:t>и</a:t>
            </a:r>
            <a:r>
              <a:rPr dirty="0"/>
              <a:t>и</a:t>
            </a:r>
          </a:p>
          <a:p>
            <a:pPr marL="12700" marR="5080">
              <a:lnSpc>
                <a:spcPts val="2160"/>
              </a:lnSpc>
              <a:spcBef>
                <a:spcPts val="150"/>
              </a:spcBef>
            </a:pPr>
            <a:r>
              <a:rPr dirty="0"/>
              <a:t>«</a:t>
            </a:r>
            <a:r>
              <a:rPr spc="-15" dirty="0"/>
              <a:t>Р</a:t>
            </a:r>
            <a:r>
              <a:rPr spc="-20" dirty="0"/>
              <a:t>а</a:t>
            </a:r>
            <a:r>
              <a:rPr spc="-15" dirty="0"/>
              <a:t>з</a:t>
            </a:r>
            <a:r>
              <a:rPr spc="-10" dirty="0"/>
              <a:t>р</a:t>
            </a:r>
            <a:r>
              <a:rPr spc="-20" dirty="0"/>
              <a:t>а</a:t>
            </a:r>
            <a:r>
              <a:rPr spc="-25" dirty="0"/>
              <a:t>б</a:t>
            </a:r>
            <a:r>
              <a:rPr spc="-15" dirty="0"/>
              <a:t>о</a:t>
            </a:r>
            <a:r>
              <a:rPr spc="-20" dirty="0"/>
              <a:t>тк</a:t>
            </a:r>
            <a:r>
              <a:rPr dirty="0"/>
              <a:t>а</a:t>
            </a:r>
            <a:r>
              <a:rPr spc="-55" dirty="0"/>
              <a:t> </a:t>
            </a:r>
            <a:r>
              <a:rPr dirty="0"/>
              <a:t>но</a:t>
            </a:r>
            <a:r>
              <a:rPr spc="-30" dirty="0"/>
              <a:t>рм</a:t>
            </a:r>
            <a:r>
              <a:rPr spc="-10" dirty="0"/>
              <a:t>а</a:t>
            </a:r>
            <a:r>
              <a:rPr spc="-20" dirty="0"/>
              <a:t>тив</a:t>
            </a:r>
            <a:r>
              <a:rPr spc="-30" dirty="0"/>
              <a:t>н</a:t>
            </a:r>
            <a:r>
              <a:rPr spc="-10" dirty="0"/>
              <a:t>о</a:t>
            </a:r>
            <a:r>
              <a:rPr spc="-15" dirty="0">
                <a:latin typeface="Calibri Light"/>
                <a:cs typeface="Calibri Light"/>
              </a:rPr>
              <a:t>-</a:t>
            </a:r>
            <a:r>
              <a:rPr spc="-20" dirty="0"/>
              <a:t>те</a:t>
            </a:r>
            <a:r>
              <a:rPr spc="-10" dirty="0"/>
              <a:t>х</a:t>
            </a:r>
            <a:r>
              <a:rPr spc="-20" dirty="0"/>
              <a:t>н</a:t>
            </a:r>
            <a:r>
              <a:rPr spc="-35" dirty="0"/>
              <a:t>и</a:t>
            </a:r>
            <a:r>
              <a:rPr spc="-20" dirty="0"/>
              <a:t>че</a:t>
            </a:r>
            <a:r>
              <a:rPr spc="-15" dirty="0"/>
              <a:t>с</a:t>
            </a:r>
            <a:r>
              <a:rPr spc="-20" dirty="0"/>
              <a:t>к</a:t>
            </a:r>
            <a:r>
              <a:rPr spc="-25" dirty="0"/>
              <a:t>о</a:t>
            </a:r>
            <a:r>
              <a:rPr dirty="0"/>
              <a:t>й</a:t>
            </a:r>
            <a:r>
              <a:rPr spc="-65" dirty="0"/>
              <a:t> </a:t>
            </a:r>
            <a:r>
              <a:rPr spc="-15" dirty="0"/>
              <a:t>д</a:t>
            </a:r>
            <a:r>
              <a:rPr dirty="0"/>
              <a:t>о</a:t>
            </a:r>
            <a:r>
              <a:rPr spc="-10" dirty="0"/>
              <a:t>к</a:t>
            </a:r>
            <a:r>
              <a:rPr spc="-20" dirty="0"/>
              <a:t>у</a:t>
            </a:r>
            <a:r>
              <a:rPr spc="-30" dirty="0"/>
              <a:t>м</a:t>
            </a:r>
            <a:r>
              <a:rPr spc="-20" dirty="0"/>
              <a:t>ен</a:t>
            </a:r>
            <a:r>
              <a:rPr dirty="0"/>
              <a:t>т</a:t>
            </a:r>
            <a:r>
              <a:rPr spc="-30" dirty="0"/>
              <a:t>ац</a:t>
            </a:r>
            <a:r>
              <a:rPr spc="-20" dirty="0"/>
              <a:t>и</a:t>
            </a:r>
            <a:r>
              <a:rPr dirty="0"/>
              <a:t>и</a:t>
            </a:r>
            <a:r>
              <a:rPr spc="-65" dirty="0"/>
              <a:t> </a:t>
            </a:r>
            <a:r>
              <a:rPr spc="-10" dirty="0"/>
              <a:t>п</a:t>
            </a:r>
            <a:r>
              <a:rPr dirty="0"/>
              <a:t>о</a:t>
            </a:r>
            <a:r>
              <a:rPr spc="-35" dirty="0"/>
              <a:t> </a:t>
            </a:r>
            <a:r>
              <a:rPr spc="-10" dirty="0"/>
              <a:t>пр</a:t>
            </a:r>
            <a:r>
              <a:rPr dirty="0"/>
              <a:t>о</a:t>
            </a:r>
            <a:r>
              <a:rPr spc="-20" dirty="0"/>
              <a:t>екти</a:t>
            </a:r>
            <a:r>
              <a:rPr spc="-25" dirty="0"/>
              <a:t>р</a:t>
            </a:r>
            <a:r>
              <a:rPr spc="-15" dirty="0"/>
              <a:t>о</a:t>
            </a:r>
            <a:r>
              <a:rPr spc="-20" dirty="0"/>
              <a:t>ван</a:t>
            </a:r>
            <a:r>
              <a:rPr spc="-35" dirty="0"/>
              <a:t>и</a:t>
            </a:r>
            <a:r>
              <a:rPr dirty="0"/>
              <a:t>ю</a:t>
            </a:r>
            <a:r>
              <a:rPr spc="-65" dirty="0"/>
              <a:t> </a:t>
            </a:r>
            <a:r>
              <a:rPr dirty="0"/>
              <a:t>о</a:t>
            </a:r>
            <a:r>
              <a:rPr spc="-15" dirty="0"/>
              <a:t>б</a:t>
            </a:r>
            <a:r>
              <a:rPr spc="-10" dirty="0"/>
              <a:t>ъ</a:t>
            </a:r>
            <a:r>
              <a:rPr spc="-20" dirty="0"/>
              <a:t>ект</a:t>
            </a:r>
            <a:r>
              <a:rPr spc="-15" dirty="0"/>
              <a:t>о</a:t>
            </a:r>
            <a:r>
              <a:rPr dirty="0"/>
              <a:t>в</a:t>
            </a:r>
            <a:r>
              <a:rPr spc="-65" dirty="0"/>
              <a:t> </a:t>
            </a:r>
            <a:r>
              <a:rPr dirty="0"/>
              <a:t>э</a:t>
            </a:r>
            <a:r>
              <a:rPr spc="-15" dirty="0"/>
              <a:t>л</a:t>
            </a:r>
            <a:r>
              <a:rPr dirty="0"/>
              <a:t>е</a:t>
            </a:r>
            <a:r>
              <a:rPr spc="-15" dirty="0"/>
              <a:t>к</a:t>
            </a:r>
            <a:r>
              <a:rPr spc="-20" dirty="0"/>
              <a:t>т</a:t>
            </a:r>
            <a:r>
              <a:rPr spc="-25" dirty="0"/>
              <a:t>р</a:t>
            </a:r>
            <a:r>
              <a:rPr spc="-15" dirty="0"/>
              <a:t>ос</a:t>
            </a:r>
            <a:r>
              <a:rPr spc="-20" dirty="0"/>
              <a:t>е</a:t>
            </a:r>
            <a:r>
              <a:rPr dirty="0"/>
              <a:t>т</a:t>
            </a:r>
            <a:r>
              <a:rPr spc="-25" dirty="0"/>
              <a:t>е</a:t>
            </a:r>
            <a:r>
              <a:rPr spc="-20" dirty="0"/>
              <a:t>в</a:t>
            </a:r>
            <a:r>
              <a:rPr spc="-25" dirty="0"/>
              <a:t>о</a:t>
            </a:r>
            <a:r>
              <a:rPr spc="-15" dirty="0"/>
              <a:t>г</a:t>
            </a:r>
            <a:r>
              <a:rPr dirty="0"/>
              <a:t>о хо</a:t>
            </a:r>
            <a:r>
              <a:rPr spc="-15" dirty="0"/>
              <a:t>з</a:t>
            </a:r>
            <a:r>
              <a:rPr spc="-25" dirty="0"/>
              <a:t>я</a:t>
            </a:r>
            <a:r>
              <a:rPr spc="-35" dirty="0"/>
              <a:t>й</a:t>
            </a:r>
            <a:r>
              <a:rPr spc="-15" dirty="0"/>
              <a:t>с</a:t>
            </a:r>
            <a:r>
              <a:rPr dirty="0"/>
              <a:t>т</a:t>
            </a:r>
            <a:r>
              <a:rPr spc="-30" dirty="0"/>
              <a:t>в</a:t>
            </a:r>
            <a:r>
              <a:rPr dirty="0"/>
              <a:t>а</a:t>
            </a:r>
            <a:r>
              <a:rPr spc="-65" dirty="0"/>
              <a:t> </a:t>
            </a:r>
            <a:r>
              <a:rPr spc="-15" dirty="0"/>
              <a:t>ПА</a:t>
            </a:r>
            <a:r>
              <a:rPr dirty="0"/>
              <a:t>О</a:t>
            </a:r>
            <a:r>
              <a:rPr spc="-50" dirty="0"/>
              <a:t> </a:t>
            </a:r>
            <a:r>
              <a:rPr dirty="0"/>
              <a:t>«</a:t>
            </a:r>
            <a:r>
              <a:rPr spc="-30" dirty="0"/>
              <a:t>Ф</a:t>
            </a:r>
            <a:r>
              <a:rPr spc="-20" dirty="0"/>
              <a:t>С</a:t>
            </a:r>
            <a:r>
              <a:rPr dirty="0"/>
              <a:t>К</a:t>
            </a:r>
            <a:r>
              <a:rPr spc="-55" dirty="0"/>
              <a:t> </a:t>
            </a:r>
            <a:r>
              <a:rPr spc="-10" dirty="0"/>
              <a:t>Е</a:t>
            </a:r>
            <a:r>
              <a:rPr dirty="0"/>
              <a:t>Э</a:t>
            </a:r>
            <a:r>
              <a:rPr spc="-20" dirty="0"/>
              <a:t>С</a:t>
            </a:r>
            <a:r>
              <a:rPr dirty="0"/>
              <a:t>»</a:t>
            </a:r>
            <a:r>
              <a:rPr spc="-60" dirty="0"/>
              <a:t> </a:t>
            </a:r>
            <a:r>
              <a:rPr dirty="0"/>
              <a:t>и</a:t>
            </a:r>
            <a:r>
              <a:rPr spc="-30" dirty="0"/>
              <a:t> </a:t>
            </a:r>
            <a:r>
              <a:rPr dirty="0"/>
              <a:t>э</a:t>
            </a:r>
            <a:r>
              <a:rPr spc="-15" dirty="0"/>
              <a:t>к</a:t>
            </a:r>
            <a:r>
              <a:rPr dirty="0"/>
              <a:t>с</a:t>
            </a:r>
            <a:r>
              <a:rPr spc="-20" dirty="0"/>
              <a:t>плуа</a:t>
            </a:r>
            <a:r>
              <a:rPr dirty="0"/>
              <a:t>т</a:t>
            </a:r>
            <a:r>
              <a:rPr spc="-30" dirty="0"/>
              <a:t>ац</a:t>
            </a:r>
            <a:r>
              <a:rPr spc="-20" dirty="0"/>
              <a:t>и</a:t>
            </a:r>
            <a:r>
              <a:rPr dirty="0"/>
              <a:t>и</a:t>
            </a:r>
            <a:r>
              <a:rPr spc="-65" dirty="0"/>
              <a:t> </a:t>
            </a:r>
            <a:r>
              <a:rPr dirty="0"/>
              <a:t>ос</a:t>
            </a:r>
            <a:r>
              <a:rPr spc="-20" dirty="0"/>
              <a:t>н</a:t>
            </a:r>
            <a:r>
              <a:rPr spc="-25" dirty="0"/>
              <a:t>о</a:t>
            </a:r>
            <a:r>
              <a:rPr spc="-20" dirty="0"/>
              <a:t>вн</a:t>
            </a:r>
            <a:r>
              <a:rPr spc="-25" dirty="0"/>
              <a:t>о</a:t>
            </a:r>
            <a:r>
              <a:rPr spc="-15" dirty="0"/>
              <a:t>г</a:t>
            </a:r>
            <a:r>
              <a:rPr dirty="0"/>
              <a:t>о</a:t>
            </a:r>
            <a:r>
              <a:rPr spc="-60" dirty="0"/>
              <a:t> </a:t>
            </a:r>
            <a:r>
              <a:rPr dirty="0"/>
              <a:t>э</a:t>
            </a:r>
            <a:r>
              <a:rPr spc="-15" dirty="0"/>
              <a:t>л</a:t>
            </a:r>
            <a:r>
              <a:rPr dirty="0"/>
              <a:t>е</a:t>
            </a:r>
            <a:r>
              <a:rPr spc="-30" dirty="0"/>
              <a:t>к</a:t>
            </a:r>
            <a:r>
              <a:rPr dirty="0"/>
              <a:t>т</a:t>
            </a:r>
            <a:r>
              <a:rPr spc="-30" dirty="0"/>
              <a:t>р</a:t>
            </a:r>
            <a:r>
              <a:rPr spc="-15" dirty="0"/>
              <a:t>о</a:t>
            </a:r>
            <a:r>
              <a:rPr spc="-20" dirty="0"/>
              <a:t>те</a:t>
            </a:r>
            <a:r>
              <a:rPr spc="-10" dirty="0"/>
              <a:t>х</a:t>
            </a:r>
            <a:r>
              <a:rPr spc="-20" dirty="0"/>
              <a:t>н</a:t>
            </a:r>
            <a:r>
              <a:rPr spc="-35" dirty="0"/>
              <a:t>и</a:t>
            </a:r>
            <a:r>
              <a:rPr spc="-20" dirty="0"/>
              <a:t>че</a:t>
            </a:r>
            <a:r>
              <a:rPr spc="-15" dirty="0"/>
              <a:t>с</a:t>
            </a:r>
            <a:r>
              <a:rPr spc="-20" dirty="0"/>
              <a:t>к</a:t>
            </a:r>
            <a:r>
              <a:rPr spc="-15" dirty="0"/>
              <a:t>ог</a:t>
            </a:r>
            <a:r>
              <a:rPr dirty="0"/>
              <a:t>о</a:t>
            </a:r>
            <a:r>
              <a:rPr spc="-60" dirty="0"/>
              <a:t> </a:t>
            </a:r>
            <a:r>
              <a:rPr dirty="0"/>
              <a:t>о</a:t>
            </a:r>
            <a:r>
              <a:rPr spc="-15" dirty="0"/>
              <a:t>бо</a:t>
            </a:r>
            <a:r>
              <a:rPr spc="-25" dirty="0"/>
              <a:t>р</a:t>
            </a:r>
            <a:r>
              <a:rPr spc="-20" dirty="0"/>
              <a:t>у</a:t>
            </a:r>
            <a:r>
              <a:rPr spc="-25" dirty="0"/>
              <a:t>д</a:t>
            </a:r>
            <a:r>
              <a:rPr spc="-15" dirty="0"/>
              <a:t>о</a:t>
            </a:r>
            <a:r>
              <a:rPr spc="-10" dirty="0"/>
              <a:t>в</a:t>
            </a:r>
            <a:r>
              <a:rPr spc="-20" dirty="0"/>
              <a:t>а</a:t>
            </a:r>
            <a:r>
              <a:rPr spc="-30" dirty="0"/>
              <a:t>н</a:t>
            </a:r>
            <a:r>
              <a:rPr spc="-20" dirty="0"/>
              <a:t>и</a:t>
            </a:r>
            <a:r>
              <a:rPr dirty="0"/>
              <a:t>я</a:t>
            </a:r>
            <a:r>
              <a:rPr spc="-70" dirty="0"/>
              <a:t> </a:t>
            </a:r>
            <a:r>
              <a:rPr spc="-15" dirty="0"/>
              <a:t>П</a:t>
            </a:r>
            <a:r>
              <a:rPr dirty="0"/>
              <a:t>С»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88060" y="2480716"/>
            <a:ext cx="3098165" cy="9709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А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д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р</a:t>
            </a:r>
            <a:r>
              <a:rPr sz="1600" b="0" spc="-25" dirty="0">
                <a:solidFill>
                  <a:srgbClr val="585858"/>
                </a:solidFill>
                <a:latin typeface="Calibri Light"/>
                <a:cs typeface="Calibri Light"/>
              </a:rPr>
              <a:t>е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с</a:t>
            </a:r>
            <a:r>
              <a:rPr sz="1600" b="0" spc="-7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объ</a:t>
            </a:r>
            <a:r>
              <a:rPr sz="1600" b="0" spc="-25" dirty="0">
                <a:solidFill>
                  <a:srgbClr val="585858"/>
                </a:solidFill>
                <a:latin typeface="Calibri Light"/>
                <a:cs typeface="Calibri Light"/>
              </a:rPr>
              <a:t>е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к</a:t>
            </a: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т</a:t>
            </a:r>
            <a:r>
              <a:rPr sz="1600" b="0" spc="-35" dirty="0">
                <a:solidFill>
                  <a:srgbClr val="585858"/>
                </a:solidFill>
                <a:latin typeface="Calibri Light"/>
                <a:cs typeface="Calibri Light"/>
              </a:rPr>
              <a:t>а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:</a:t>
            </a:r>
            <a:r>
              <a:rPr sz="1600" b="0" spc="-3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г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. </a:t>
            </a: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М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о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сква</a:t>
            </a:r>
            <a:endParaRPr sz="1600">
              <a:latin typeface="Calibri Light"/>
              <a:cs typeface="Calibri Light"/>
            </a:endParaRPr>
          </a:p>
          <a:p>
            <a:pPr marL="12700" marR="5080">
              <a:lnSpc>
                <a:spcPts val="2930"/>
              </a:lnSpc>
              <a:spcBef>
                <a:spcPts val="250"/>
              </a:spcBef>
            </a:pP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Тип</a:t>
            </a:r>
            <a:r>
              <a:rPr sz="1600" b="0" spc="-5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ко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н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т</a:t>
            </a:r>
            <a:r>
              <a:rPr sz="1600" b="0" spc="-30" dirty="0">
                <a:solidFill>
                  <a:srgbClr val="585858"/>
                </a:solidFill>
                <a:latin typeface="Calibri Light"/>
                <a:cs typeface="Calibri Light"/>
              </a:rPr>
              <a:t>ра</a:t>
            </a: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к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т</a:t>
            </a:r>
            <a:r>
              <a:rPr sz="1600" b="0" spc="-35" dirty="0">
                <a:solidFill>
                  <a:srgbClr val="585858"/>
                </a:solidFill>
                <a:latin typeface="Calibri Light"/>
                <a:cs typeface="Calibri Light"/>
              </a:rPr>
              <a:t>а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:</a:t>
            </a:r>
            <a:r>
              <a:rPr sz="1600" b="0" spc="-2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разрабо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т</a:t>
            </a: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к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а</a:t>
            </a:r>
            <a:r>
              <a:rPr sz="1600" b="0" spc="1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Н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Т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Д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Реа</a:t>
            </a:r>
            <a:r>
              <a:rPr sz="1600" b="0" spc="-35" dirty="0">
                <a:solidFill>
                  <a:srgbClr val="585858"/>
                </a:solidFill>
                <a:latin typeface="Calibri Light"/>
                <a:cs typeface="Calibri Light"/>
              </a:rPr>
              <a:t>л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иза</a:t>
            </a:r>
            <a:r>
              <a:rPr sz="1600" b="0" spc="-30" dirty="0">
                <a:solidFill>
                  <a:srgbClr val="585858"/>
                </a:solidFill>
                <a:latin typeface="Calibri Light"/>
                <a:cs typeface="Calibri Light"/>
              </a:rPr>
              <a:t>ц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и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я</a:t>
            </a:r>
            <a:r>
              <a:rPr sz="1600" b="0" spc="-5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пр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ое</a:t>
            </a:r>
            <a:r>
              <a:rPr sz="1600" b="0" spc="-30" dirty="0">
                <a:solidFill>
                  <a:srgbClr val="585858"/>
                </a:solidFill>
                <a:latin typeface="Calibri Light"/>
                <a:cs typeface="Calibri Light"/>
              </a:rPr>
              <a:t>к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т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а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:</a:t>
            </a:r>
            <a:r>
              <a:rPr sz="1600" b="0" spc="-4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декабрь</a:t>
            </a:r>
            <a:r>
              <a:rPr sz="1600" b="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2</a:t>
            </a: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016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г.</a:t>
            </a:r>
            <a:endParaRPr sz="1600">
              <a:latin typeface="Calibri Light"/>
              <a:cs typeface="Calibri Ligh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068823" y="1964435"/>
            <a:ext cx="5849112" cy="22265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54346" y="1949957"/>
            <a:ext cx="5878195" cy="2255520"/>
          </a:xfrm>
          <a:custGeom>
            <a:avLst/>
            <a:gdLst/>
            <a:ahLst/>
            <a:cxnLst/>
            <a:rect l="l" t="t" r="r" b="b"/>
            <a:pathLst>
              <a:path w="5878195" h="2255520">
                <a:moveTo>
                  <a:pt x="0" y="2255520"/>
                </a:moveTo>
                <a:lnTo>
                  <a:pt x="5878067" y="2255520"/>
                </a:lnTo>
                <a:lnTo>
                  <a:pt x="5878067" y="0"/>
                </a:lnTo>
                <a:lnTo>
                  <a:pt x="0" y="0"/>
                </a:lnTo>
                <a:lnTo>
                  <a:pt x="0" y="2255520"/>
                </a:lnTo>
                <a:close/>
              </a:path>
            </a:pathLst>
          </a:custGeom>
          <a:ln w="28956">
            <a:solidFill>
              <a:srgbClr val="9DC3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0595" y="4775200"/>
            <a:ext cx="140208" cy="1417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00595" y="5262879"/>
            <a:ext cx="140208" cy="1417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88060" y="4264025"/>
            <a:ext cx="9951720" cy="144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С</a:t>
            </a: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о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ст</a:t>
            </a:r>
            <a:r>
              <a:rPr sz="1600" b="0" spc="-35" dirty="0">
                <a:solidFill>
                  <a:srgbClr val="585858"/>
                </a:solidFill>
                <a:latin typeface="Calibri Light"/>
                <a:cs typeface="Calibri Light"/>
              </a:rPr>
              <a:t>а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в</a:t>
            </a:r>
            <a:r>
              <a:rPr sz="1600" b="0" spc="-6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ра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б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о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т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:</a:t>
            </a:r>
            <a:endParaRPr sz="160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</a:pP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Разработ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к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а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 с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тандар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т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ов</a:t>
            </a:r>
            <a:r>
              <a:rPr sz="1600" b="0" spc="1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о</a:t>
            </a: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р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ганизации</a:t>
            </a:r>
            <a:r>
              <a:rPr sz="1600" b="0" spc="2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ПАО</a:t>
            </a:r>
            <a:r>
              <a:rPr sz="1600" b="0" spc="1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«ФСК</a:t>
            </a:r>
            <a:r>
              <a:rPr sz="1600" b="0" spc="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ЕЭС»,</a:t>
            </a:r>
            <a:r>
              <a:rPr sz="1600" b="0" spc="2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а имен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н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о:</a:t>
            </a:r>
            <a:endParaRPr sz="1600">
              <a:latin typeface="Calibri Light"/>
              <a:cs typeface="Calibri Light"/>
            </a:endParaRPr>
          </a:p>
          <a:p>
            <a:pPr marL="245745">
              <a:lnSpc>
                <a:spcPct val="100000"/>
              </a:lnSpc>
            </a:pP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п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р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ое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к</a:t>
            </a: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тн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ая</a:t>
            </a:r>
            <a:r>
              <a:rPr sz="1600" b="0" spc="4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до</a:t>
            </a:r>
            <a:r>
              <a:rPr sz="1600" b="0" spc="-25" dirty="0">
                <a:solidFill>
                  <a:srgbClr val="585858"/>
                </a:solidFill>
                <a:latin typeface="Calibri Light"/>
                <a:cs typeface="Calibri Light"/>
              </a:rPr>
              <a:t>к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умен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т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а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ц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ия</a:t>
            </a:r>
            <a:r>
              <a:rPr sz="1600" b="0" spc="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н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а</a:t>
            </a:r>
            <a:r>
              <a:rPr sz="1600" b="0" spc="1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стр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о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ительство</a:t>
            </a: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ПС</a:t>
            </a:r>
            <a:r>
              <a:rPr sz="1600" b="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(ПП)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3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5-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750к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В.</a:t>
            </a:r>
            <a:r>
              <a:rPr sz="1600" b="0" spc="4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Т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р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ебования</a:t>
            </a:r>
            <a:r>
              <a:rPr sz="1600" b="0" spc="1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к</a:t>
            </a:r>
            <a:r>
              <a:rPr sz="1600" b="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составу,</a:t>
            </a:r>
            <a:r>
              <a:rPr sz="1600" b="0" spc="-3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содер</a:t>
            </a:r>
            <a:r>
              <a:rPr sz="1600" b="0" spc="-25" dirty="0">
                <a:solidFill>
                  <a:srgbClr val="585858"/>
                </a:solidFill>
                <a:latin typeface="Calibri Light"/>
                <a:cs typeface="Calibri Light"/>
              </a:rPr>
              <a:t>ж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анию</a:t>
            </a:r>
            <a:r>
              <a:rPr sz="1600" b="0" spc="1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и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о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ф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о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р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млению.</a:t>
            </a:r>
            <a:endParaRPr sz="160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</a:pP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Эталон</a:t>
            </a:r>
            <a:r>
              <a:rPr sz="1600" b="0" spc="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пр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о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ек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т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н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о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й</a:t>
            </a:r>
            <a:r>
              <a:rPr sz="1600" b="0" spc="4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до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к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ументаци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и;</a:t>
            </a:r>
            <a:endParaRPr sz="1600">
              <a:latin typeface="Calibri Light"/>
              <a:cs typeface="Calibri Light"/>
            </a:endParaRPr>
          </a:p>
          <a:p>
            <a:pPr marL="12700" marR="131445" indent="233045">
              <a:lnSpc>
                <a:spcPct val="100000"/>
              </a:lnSpc>
            </a:pP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пр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о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ек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т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ная</a:t>
            </a:r>
            <a:r>
              <a:rPr sz="1600" b="0" spc="4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до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к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ументация</a:t>
            </a:r>
            <a:r>
              <a:rPr sz="1600" b="0" spc="1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на</a:t>
            </a:r>
            <a:r>
              <a:rPr sz="1600" b="0" spc="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ст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р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оитель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с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тво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и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ре</a:t>
            </a: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к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о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н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ст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р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укцию</a:t>
            </a:r>
            <a:r>
              <a:rPr sz="1600" b="0" spc="2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ВЛ</a:t>
            </a:r>
            <a:r>
              <a:rPr sz="1600" b="0" spc="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3</a:t>
            </a:r>
            <a:r>
              <a:rPr sz="1600" b="0" spc="5" dirty="0">
                <a:solidFill>
                  <a:srgbClr val="585858"/>
                </a:solidFill>
                <a:latin typeface="Calibri Light"/>
                <a:cs typeface="Calibri Light"/>
              </a:rPr>
              <a:t>5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-</a:t>
            </a: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750к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В.</a:t>
            </a:r>
            <a:r>
              <a:rPr sz="1600" b="0" spc="4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Т</a:t>
            </a: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р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ебования</a:t>
            </a:r>
            <a:r>
              <a:rPr sz="1600" b="0" spc="1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к составу,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содержанию</a:t>
            </a:r>
            <a:r>
              <a:rPr sz="1600" b="0" spc="1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и о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ф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о</a:t>
            </a: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р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млению.</a:t>
            </a:r>
            <a:r>
              <a:rPr sz="1600" b="0" spc="2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Эталон</a:t>
            </a:r>
            <a:r>
              <a:rPr sz="1600" b="0" spc="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пр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о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ек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т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н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о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й</a:t>
            </a:r>
            <a:r>
              <a:rPr sz="1600" b="0" spc="4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до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к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ументаци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и.</a:t>
            </a:r>
            <a:endParaRPr sz="160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8060" y="538352"/>
            <a:ext cx="8691245" cy="554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2160"/>
              </a:lnSpc>
            </a:pPr>
            <a:r>
              <a:rPr sz="2000" b="0" dirty="0">
                <a:solidFill>
                  <a:srgbClr val="087A9C"/>
                </a:solidFill>
                <a:latin typeface="Calibri Light"/>
                <a:cs typeface="Calibri Light"/>
              </a:rPr>
              <a:t>Н</a:t>
            </a:r>
            <a:r>
              <a:rPr sz="2000" b="0" spc="-15" dirty="0">
                <a:solidFill>
                  <a:srgbClr val="087A9C"/>
                </a:solidFill>
                <a:latin typeface="Calibri Light"/>
                <a:cs typeface="Calibri Light"/>
              </a:rPr>
              <a:t>а</a:t>
            </a:r>
            <a:r>
              <a:rPr sz="2000" b="0" spc="-20" dirty="0">
                <a:solidFill>
                  <a:srgbClr val="087A9C"/>
                </a:solidFill>
                <a:latin typeface="Calibri Light"/>
                <a:cs typeface="Calibri Light"/>
              </a:rPr>
              <a:t>уч</a:t>
            </a:r>
            <a:r>
              <a:rPr sz="2000" b="0" spc="-30" dirty="0">
                <a:solidFill>
                  <a:srgbClr val="087A9C"/>
                </a:solidFill>
                <a:latin typeface="Calibri Light"/>
                <a:cs typeface="Calibri Light"/>
              </a:rPr>
              <a:t>н</a:t>
            </a:r>
            <a:r>
              <a:rPr sz="2000" b="0" spc="-15" dirty="0">
                <a:solidFill>
                  <a:srgbClr val="087A9C"/>
                </a:solidFill>
                <a:latin typeface="Calibri Light"/>
                <a:cs typeface="Calibri Light"/>
              </a:rPr>
              <a:t>о-</a:t>
            </a:r>
            <a:r>
              <a:rPr sz="2000" b="0" spc="-35" dirty="0">
                <a:solidFill>
                  <a:srgbClr val="087A9C"/>
                </a:solidFill>
                <a:latin typeface="Calibri Light"/>
                <a:cs typeface="Calibri Light"/>
              </a:rPr>
              <a:t>и</a:t>
            </a:r>
            <a:r>
              <a:rPr sz="2000" b="0" spc="-15" dirty="0">
                <a:solidFill>
                  <a:srgbClr val="087A9C"/>
                </a:solidFill>
                <a:latin typeface="Calibri Light"/>
                <a:cs typeface="Calibri Light"/>
              </a:rPr>
              <a:t>сс</a:t>
            </a:r>
            <a:r>
              <a:rPr sz="2000" b="0" spc="-20" dirty="0">
                <a:solidFill>
                  <a:srgbClr val="087A9C"/>
                </a:solidFill>
                <a:latin typeface="Calibri Light"/>
                <a:cs typeface="Calibri Light"/>
              </a:rPr>
              <a:t>ле</a:t>
            </a:r>
            <a:r>
              <a:rPr sz="2000" b="0" spc="-25" dirty="0">
                <a:solidFill>
                  <a:srgbClr val="087A9C"/>
                </a:solidFill>
                <a:latin typeface="Calibri Light"/>
                <a:cs typeface="Calibri Light"/>
              </a:rPr>
              <a:t>д</a:t>
            </a:r>
            <a:r>
              <a:rPr sz="2000" b="0" spc="-15" dirty="0">
                <a:solidFill>
                  <a:srgbClr val="087A9C"/>
                </a:solidFill>
                <a:latin typeface="Calibri Light"/>
                <a:cs typeface="Calibri Light"/>
              </a:rPr>
              <a:t>о</a:t>
            </a:r>
            <a:r>
              <a:rPr sz="2000" b="0" spc="-10" dirty="0">
                <a:solidFill>
                  <a:srgbClr val="087A9C"/>
                </a:solidFill>
                <a:latin typeface="Calibri Light"/>
                <a:cs typeface="Calibri Light"/>
              </a:rPr>
              <a:t>в</a:t>
            </a:r>
            <a:r>
              <a:rPr sz="2000" b="0" spc="-20" dirty="0">
                <a:solidFill>
                  <a:srgbClr val="087A9C"/>
                </a:solidFill>
                <a:latin typeface="Calibri Light"/>
                <a:cs typeface="Calibri Light"/>
              </a:rPr>
              <a:t>ате</a:t>
            </a:r>
            <a:r>
              <a:rPr sz="2000" b="0" spc="-10" dirty="0">
                <a:solidFill>
                  <a:srgbClr val="087A9C"/>
                </a:solidFill>
                <a:latin typeface="Calibri Light"/>
                <a:cs typeface="Calibri Light"/>
              </a:rPr>
              <a:t>л</a:t>
            </a:r>
            <a:r>
              <a:rPr sz="2000" b="0" spc="-15" dirty="0">
                <a:solidFill>
                  <a:srgbClr val="087A9C"/>
                </a:solidFill>
                <a:latin typeface="Calibri Light"/>
                <a:cs typeface="Calibri Light"/>
              </a:rPr>
              <a:t>ьс</a:t>
            </a:r>
            <a:r>
              <a:rPr sz="2000" b="0" spc="-35" dirty="0">
                <a:solidFill>
                  <a:srgbClr val="087A9C"/>
                </a:solidFill>
                <a:latin typeface="Calibri Light"/>
                <a:cs typeface="Calibri Light"/>
              </a:rPr>
              <a:t>к</a:t>
            </a:r>
            <a:r>
              <a:rPr sz="2000" b="0" spc="-20" dirty="0">
                <a:solidFill>
                  <a:srgbClr val="087A9C"/>
                </a:solidFill>
                <a:latin typeface="Calibri Light"/>
                <a:cs typeface="Calibri Light"/>
              </a:rPr>
              <a:t>а</a:t>
            </a:r>
            <a:r>
              <a:rPr sz="2000" b="0" dirty="0">
                <a:solidFill>
                  <a:srgbClr val="087A9C"/>
                </a:solidFill>
                <a:latin typeface="Calibri Light"/>
                <a:cs typeface="Calibri Light"/>
              </a:rPr>
              <a:t>я</a:t>
            </a:r>
            <a:r>
              <a:rPr sz="2000" b="0" spc="-60" dirty="0">
                <a:solidFill>
                  <a:srgbClr val="087A9C"/>
                </a:solidFill>
                <a:latin typeface="Calibri Light"/>
                <a:cs typeface="Calibri Light"/>
              </a:rPr>
              <a:t> </a:t>
            </a:r>
            <a:r>
              <a:rPr sz="2000" b="0" spc="-10" dirty="0">
                <a:solidFill>
                  <a:srgbClr val="087A9C"/>
                </a:solidFill>
                <a:latin typeface="Calibri Light"/>
                <a:cs typeface="Calibri Light"/>
              </a:rPr>
              <a:t>ра</a:t>
            </a:r>
            <a:r>
              <a:rPr sz="2000" b="0" spc="-15" dirty="0">
                <a:solidFill>
                  <a:srgbClr val="087A9C"/>
                </a:solidFill>
                <a:latin typeface="Calibri Light"/>
                <a:cs typeface="Calibri Light"/>
              </a:rPr>
              <a:t>бо</a:t>
            </a:r>
            <a:r>
              <a:rPr sz="2000" b="0" dirty="0">
                <a:solidFill>
                  <a:srgbClr val="087A9C"/>
                </a:solidFill>
                <a:latin typeface="Calibri Light"/>
                <a:cs typeface="Calibri Light"/>
              </a:rPr>
              <a:t>т</a:t>
            </a:r>
            <a:r>
              <a:rPr sz="2000" b="0" spc="-30" dirty="0">
                <a:solidFill>
                  <a:srgbClr val="087A9C"/>
                </a:solidFill>
                <a:latin typeface="Calibri Light"/>
                <a:cs typeface="Calibri Light"/>
              </a:rPr>
              <a:t>а</a:t>
            </a:r>
            <a:r>
              <a:rPr sz="2000" b="0" dirty="0">
                <a:solidFill>
                  <a:srgbClr val="087A9C"/>
                </a:solidFill>
                <a:latin typeface="Calibri Light"/>
                <a:cs typeface="Calibri Light"/>
              </a:rPr>
              <a:t>:</a:t>
            </a:r>
            <a:r>
              <a:rPr sz="2000" b="0" spc="-60" dirty="0">
                <a:solidFill>
                  <a:srgbClr val="087A9C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087A9C"/>
                </a:solidFill>
                <a:latin typeface="Calibri Light"/>
                <a:cs typeface="Calibri Light"/>
              </a:rPr>
              <a:t>«</a:t>
            </a:r>
            <a:r>
              <a:rPr sz="2000" b="0" spc="-10" dirty="0">
                <a:solidFill>
                  <a:srgbClr val="087A9C"/>
                </a:solidFill>
                <a:latin typeface="Calibri Light"/>
                <a:cs typeface="Calibri Light"/>
              </a:rPr>
              <a:t>Сх</a:t>
            </a:r>
            <a:r>
              <a:rPr sz="2000" b="0" spc="-20" dirty="0">
                <a:solidFill>
                  <a:srgbClr val="087A9C"/>
                </a:solidFill>
                <a:latin typeface="Calibri Light"/>
                <a:cs typeface="Calibri Light"/>
              </a:rPr>
              <a:t>е</a:t>
            </a:r>
            <a:r>
              <a:rPr sz="2000" b="0" spc="-30" dirty="0">
                <a:solidFill>
                  <a:srgbClr val="087A9C"/>
                </a:solidFill>
                <a:latin typeface="Calibri Light"/>
                <a:cs typeface="Calibri Light"/>
              </a:rPr>
              <a:t>м</a:t>
            </a:r>
            <a:r>
              <a:rPr sz="2000" b="0" dirty="0">
                <a:solidFill>
                  <a:srgbClr val="087A9C"/>
                </a:solidFill>
                <a:latin typeface="Calibri Light"/>
                <a:cs typeface="Calibri Light"/>
              </a:rPr>
              <a:t>а</a:t>
            </a:r>
            <a:r>
              <a:rPr sz="2000" b="0" spc="-55" dirty="0">
                <a:solidFill>
                  <a:srgbClr val="087A9C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087A9C"/>
                </a:solidFill>
                <a:latin typeface="Calibri Light"/>
                <a:cs typeface="Calibri Light"/>
              </a:rPr>
              <a:t>и</a:t>
            </a:r>
            <a:r>
              <a:rPr sz="2000" b="0" spc="-30" dirty="0">
                <a:solidFill>
                  <a:srgbClr val="087A9C"/>
                </a:solidFill>
                <a:latin typeface="Calibri Light"/>
                <a:cs typeface="Calibri Light"/>
              </a:rPr>
              <a:t> </a:t>
            </a:r>
            <a:r>
              <a:rPr sz="2000" b="0" spc="-10" dirty="0">
                <a:solidFill>
                  <a:srgbClr val="087A9C"/>
                </a:solidFill>
                <a:latin typeface="Calibri Light"/>
                <a:cs typeface="Calibri Light"/>
              </a:rPr>
              <a:t>пр</a:t>
            </a:r>
            <a:r>
              <a:rPr sz="2000" b="0" dirty="0">
                <a:solidFill>
                  <a:srgbClr val="087A9C"/>
                </a:solidFill>
                <a:latin typeface="Calibri Light"/>
                <a:cs typeface="Calibri Light"/>
              </a:rPr>
              <a:t>о</a:t>
            </a:r>
            <a:r>
              <a:rPr sz="2000" b="0" spc="-15" dirty="0">
                <a:solidFill>
                  <a:srgbClr val="087A9C"/>
                </a:solidFill>
                <a:latin typeface="Calibri Light"/>
                <a:cs typeface="Calibri Light"/>
              </a:rPr>
              <a:t>г</a:t>
            </a:r>
            <a:r>
              <a:rPr sz="2000" b="0" spc="-10" dirty="0">
                <a:solidFill>
                  <a:srgbClr val="087A9C"/>
                </a:solidFill>
                <a:latin typeface="Calibri Light"/>
                <a:cs typeface="Calibri Light"/>
              </a:rPr>
              <a:t>р</a:t>
            </a:r>
            <a:r>
              <a:rPr sz="2000" b="0" spc="-20" dirty="0">
                <a:solidFill>
                  <a:srgbClr val="087A9C"/>
                </a:solidFill>
                <a:latin typeface="Calibri Light"/>
                <a:cs typeface="Calibri Light"/>
              </a:rPr>
              <a:t>а</a:t>
            </a:r>
            <a:r>
              <a:rPr sz="2000" b="0" spc="-30" dirty="0">
                <a:solidFill>
                  <a:srgbClr val="087A9C"/>
                </a:solidFill>
                <a:latin typeface="Calibri Light"/>
                <a:cs typeface="Calibri Light"/>
              </a:rPr>
              <a:t>мм</a:t>
            </a:r>
            <a:r>
              <a:rPr sz="2000" b="0" dirty="0">
                <a:solidFill>
                  <a:srgbClr val="087A9C"/>
                </a:solidFill>
                <a:latin typeface="Calibri Light"/>
                <a:cs typeface="Calibri Light"/>
              </a:rPr>
              <a:t>а</a:t>
            </a:r>
            <a:r>
              <a:rPr sz="2000" b="0" spc="-55" dirty="0">
                <a:solidFill>
                  <a:srgbClr val="087A9C"/>
                </a:solidFill>
                <a:latin typeface="Calibri Light"/>
                <a:cs typeface="Calibri Light"/>
              </a:rPr>
              <a:t> </a:t>
            </a:r>
            <a:r>
              <a:rPr sz="2000" b="0" spc="-10" dirty="0">
                <a:solidFill>
                  <a:srgbClr val="087A9C"/>
                </a:solidFill>
                <a:latin typeface="Calibri Light"/>
                <a:cs typeface="Calibri Light"/>
              </a:rPr>
              <a:t>п</a:t>
            </a:r>
            <a:r>
              <a:rPr sz="2000" b="0" dirty="0">
                <a:solidFill>
                  <a:srgbClr val="087A9C"/>
                </a:solidFill>
                <a:latin typeface="Calibri Light"/>
                <a:cs typeface="Calibri Light"/>
              </a:rPr>
              <a:t>е</a:t>
            </a:r>
            <a:r>
              <a:rPr sz="2000" b="0" spc="-20" dirty="0">
                <a:solidFill>
                  <a:srgbClr val="087A9C"/>
                </a:solidFill>
                <a:latin typeface="Calibri Light"/>
                <a:cs typeface="Calibri Light"/>
              </a:rPr>
              <a:t>р</a:t>
            </a:r>
            <a:r>
              <a:rPr sz="2000" b="0" dirty="0">
                <a:solidFill>
                  <a:srgbClr val="087A9C"/>
                </a:solidFill>
                <a:latin typeface="Calibri Light"/>
                <a:cs typeface="Calibri Light"/>
              </a:rPr>
              <a:t>с</a:t>
            </a:r>
            <a:r>
              <a:rPr sz="2000" b="0" spc="-20" dirty="0">
                <a:solidFill>
                  <a:srgbClr val="087A9C"/>
                </a:solidFill>
                <a:latin typeface="Calibri Light"/>
                <a:cs typeface="Calibri Light"/>
              </a:rPr>
              <a:t>пективн</a:t>
            </a:r>
            <a:r>
              <a:rPr sz="2000" b="0" spc="-25" dirty="0">
                <a:solidFill>
                  <a:srgbClr val="087A9C"/>
                </a:solidFill>
                <a:latin typeface="Calibri Light"/>
                <a:cs typeface="Calibri Light"/>
              </a:rPr>
              <a:t>о</a:t>
            </a:r>
            <a:r>
              <a:rPr sz="2000" b="0" spc="-15" dirty="0">
                <a:solidFill>
                  <a:srgbClr val="087A9C"/>
                </a:solidFill>
                <a:latin typeface="Calibri Light"/>
                <a:cs typeface="Calibri Light"/>
              </a:rPr>
              <a:t>г</a:t>
            </a:r>
            <a:r>
              <a:rPr sz="2000" b="0" dirty="0">
                <a:solidFill>
                  <a:srgbClr val="087A9C"/>
                </a:solidFill>
                <a:latin typeface="Calibri Light"/>
                <a:cs typeface="Calibri Light"/>
              </a:rPr>
              <a:t>о</a:t>
            </a:r>
            <a:r>
              <a:rPr sz="2000" b="0" spc="-60" dirty="0">
                <a:solidFill>
                  <a:srgbClr val="087A9C"/>
                </a:solidFill>
                <a:latin typeface="Calibri Light"/>
                <a:cs typeface="Calibri Light"/>
              </a:rPr>
              <a:t> </a:t>
            </a:r>
            <a:r>
              <a:rPr sz="2000" b="0" spc="-10" dirty="0">
                <a:solidFill>
                  <a:srgbClr val="087A9C"/>
                </a:solidFill>
                <a:latin typeface="Calibri Light"/>
                <a:cs typeface="Calibri Light"/>
              </a:rPr>
              <a:t>ра</a:t>
            </a:r>
            <a:r>
              <a:rPr sz="2000" b="0" dirty="0">
                <a:solidFill>
                  <a:srgbClr val="087A9C"/>
                </a:solidFill>
                <a:latin typeface="Calibri Light"/>
                <a:cs typeface="Calibri Light"/>
              </a:rPr>
              <a:t>з</a:t>
            </a:r>
            <a:r>
              <a:rPr sz="2000" b="0" spc="-25" dirty="0">
                <a:solidFill>
                  <a:srgbClr val="087A9C"/>
                </a:solidFill>
                <a:latin typeface="Calibri Light"/>
                <a:cs typeface="Calibri Light"/>
              </a:rPr>
              <a:t>в</a:t>
            </a:r>
            <a:r>
              <a:rPr sz="2000" b="0" spc="-20" dirty="0">
                <a:solidFill>
                  <a:srgbClr val="087A9C"/>
                </a:solidFill>
                <a:latin typeface="Calibri Light"/>
                <a:cs typeface="Calibri Light"/>
              </a:rPr>
              <a:t>ити</a:t>
            </a:r>
            <a:r>
              <a:rPr sz="2000" b="0" dirty="0">
                <a:solidFill>
                  <a:srgbClr val="087A9C"/>
                </a:solidFill>
                <a:latin typeface="Calibri Light"/>
                <a:cs typeface="Calibri Light"/>
              </a:rPr>
              <a:t>я э</a:t>
            </a:r>
            <a:r>
              <a:rPr sz="2000" b="0" spc="-15" dirty="0">
                <a:solidFill>
                  <a:srgbClr val="087A9C"/>
                </a:solidFill>
                <a:latin typeface="Calibri Light"/>
                <a:cs typeface="Calibri Light"/>
              </a:rPr>
              <a:t>л</a:t>
            </a:r>
            <a:r>
              <a:rPr sz="2000" b="0" dirty="0">
                <a:solidFill>
                  <a:srgbClr val="087A9C"/>
                </a:solidFill>
                <a:latin typeface="Calibri Light"/>
                <a:cs typeface="Calibri Light"/>
              </a:rPr>
              <a:t>е</a:t>
            </a:r>
            <a:r>
              <a:rPr sz="2000" b="0" spc="-30" dirty="0">
                <a:solidFill>
                  <a:srgbClr val="087A9C"/>
                </a:solidFill>
                <a:latin typeface="Calibri Light"/>
                <a:cs typeface="Calibri Light"/>
              </a:rPr>
              <a:t>к</a:t>
            </a:r>
            <a:r>
              <a:rPr sz="2000" b="0" dirty="0">
                <a:solidFill>
                  <a:srgbClr val="087A9C"/>
                </a:solidFill>
                <a:latin typeface="Calibri Light"/>
                <a:cs typeface="Calibri Light"/>
              </a:rPr>
              <a:t>т</a:t>
            </a:r>
            <a:r>
              <a:rPr sz="2000" b="0" spc="-30" dirty="0">
                <a:solidFill>
                  <a:srgbClr val="087A9C"/>
                </a:solidFill>
                <a:latin typeface="Calibri Light"/>
                <a:cs typeface="Calibri Light"/>
              </a:rPr>
              <a:t>р</a:t>
            </a:r>
            <a:r>
              <a:rPr sz="2000" b="0" spc="-15" dirty="0">
                <a:solidFill>
                  <a:srgbClr val="087A9C"/>
                </a:solidFill>
                <a:latin typeface="Calibri Light"/>
                <a:cs typeface="Calibri Light"/>
              </a:rPr>
              <a:t>о</a:t>
            </a:r>
            <a:r>
              <a:rPr sz="2000" b="0" spc="-20" dirty="0">
                <a:solidFill>
                  <a:srgbClr val="087A9C"/>
                </a:solidFill>
                <a:latin typeface="Calibri Light"/>
                <a:cs typeface="Calibri Light"/>
              </a:rPr>
              <a:t>э</a:t>
            </a:r>
            <a:r>
              <a:rPr sz="2000" b="0" spc="-30" dirty="0">
                <a:solidFill>
                  <a:srgbClr val="087A9C"/>
                </a:solidFill>
                <a:latin typeface="Calibri Light"/>
                <a:cs typeface="Calibri Light"/>
              </a:rPr>
              <a:t>н</a:t>
            </a:r>
            <a:r>
              <a:rPr sz="2000" b="0" spc="-20" dirty="0">
                <a:solidFill>
                  <a:srgbClr val="087A9C"/>
                </a:solidFill>
                <a:latin typeface="Calibri Light"/>
                <a:cs typeface="Calibri Light"/>
              </a:rPr>
              <a:t>е</a:t>
            </a:r>
            <a:r>
              <a:rPr sz="2000" b="0" spc="-10" dirty="0">
                <a:solidFill>
                  <a:srgbClr val="087A9C"/>
                </a:solidFill>
                <a:latin typeface="Calibri Light"/>
                <a:cs typeface="Calibri Light"/>
              </a:rPr>
              <a:t>р</a:t>
            </a:r>
            <a:r>
              <a:rPr sz="2000" b="0" spc="-15" dirty="0">
                <a:solidFill>
                  <a:srgbClr val="087A9C"/>
                </a:solidFill>
                <a:latin typeface="Calibri Light"/>
                <a:cs typeface="Calibri Light"/>
              </a:rPr>
              <a:t>г</a:t>
            </a:r>
            <a:r>
              <a:rPr sz="2000" b="0" spc="-20" dirty="0">
                <a:solidFill>
                  <a:srgbClr val="087A9C"/>
                </a:solidFill>
                <a:latin typeface="Calibri Light"/>
                <a:cs typeface="Calibri Light"/>
              </a:rPr>
              <a:t>етик</a:t>
            </a:r>
            <a:r>
              <a:rPr sz="2000" b="0" dirty="0">
                <a:solidFill>
                  <a:srgbClr val="087A9C"/>
                </a:solidFill>
                <a:latin typeface="Calibri Light"/>
                <a:cs typeface="Calibri Light"/>
              </a:rPr>
              <a:t>и</a:t>
            </a:r>
            <a:r>
              <a:rPr sz="2000" b="0" spc="-65" dirty="0">
                <a:solidFill>
                  <a:srgbClr val="087A9C"/>
                </a:solidFill>
                <a:latin typeface="Calibri Light"/>
                <a:cs typeface="Calibri Light"/>
              </a:rPr>
              <a:t> </a:t>
            </a:r>
            <a:r>
              <a:rPr sz="2000" b="0" spc="-15" dirty="0">
                <a:solidFill>
                  <a:srgbClr val="087A9C"/>
                </a:solidFill>
                <a:latin typeface="Calibri Light"/>
                <a:cs typeface="Calibri Light"/>
              </a:rPr>
              <a:t>М</a:t>
            </a:r>
            <a:r>
              <a:rPr sz="2000" b="0" dirty="0">
                <a:solidFill>
                  <a:srgbClr val="087A9C"/>
                </a:solidFill>
                <a:latin typeface="Calibri Light"/>
                <a:cs typeface="Calibri Light"/>
              </a:rPr>
              <a:t>о</a:t>
            </a:r>
            <a:r>
              <a:rPr sz="2000" b="0" spc="-15" dirty="0">
                <a:solidFill>
                  <a:srgbClr val="087A9C"/>
                </a:solidFill>
                <a:latin typeface="Calibri Light"/>
                <a:cs typeface="Calibri Light"/>
              </a:rPr>
              <a:t>с</a:t>
            </a:r>
            <a:r>
              <a:rPr sz="2000" b="0" spc="-20" dirty="0">
                <a:solidFill>
                  <a:srgbClr val="087A9C"/>
                </a:solidFill>
                <a:latin typeface="Calibri Light"/>
                <a:cs typeface="Calibri Light"/>
              </a:rPr>
              <a:t>к</a:t>
            </a:r>
            <a:r>
              <a:rPr sz="2000" b="0" spc="-25" dirty="0">
                <a:solidFill>
                  <a:srgbClr val="087A9C"/>
                </a:solidFill>
                <a:latin typeface="Calibri Light"/>
                <a:cs typeface="Calibri Light"/>
              </a:rPr>
              <a:t>о</a:t>
            </a:r>
            <a:r>
              <a:rPr sz="2000" b="0" spc="-20" dirty="0">
                <a:solidFill>
                  <a:srgbClr val="087A9C"/>
                </a:solidFill>
                <a:latin typeface="Calibri Light"/>
                <a:cs typeface="Calibri Light"/>
              </a:rPr>
              <a:t>в</a:t>
            </a:r>
            <a:r>
              <a:rPr sz="2000" b="0" spc="-15" dirty="0">
                <a:solidFill>
                  <a:srgbClr val="087A9C"/>
                </a:solidFill>
                <a:latin typeface="Calibri Light"/>
                <a:cs typeface="Calibri Light"/>
              </a:rPr>
              <a:t>с</a:t>
            </a:r>
            <a:r>
              <a:rPr sz="2000" b="0" spc="-20" dirty="0">
                <a:solidFill>
                  <a:srgbClr val="087A9C"/>
                </a:solidFill>
                <a:latin typeface="Calibri Light"/>
                <a:cs typeface="Calibri Light"/>
              </a:rPr>
              <a:t>к</a:t>
            </a:r>
            <a:r>
              <a:rPr sz="2000" b="0" spc="-25" dirty="0">
                <a:solidFill>
                  <a:srgbClr val="087A9C"/>
                </a:solidFill>
                <a:latin typeface="Calibri Light"/>
                <a:cs typeface="Calibri Light"/>
              </a:rPr>
              <a:t>о</a:t>
            </a:r>
            <a:r>
              <a:rPr sz="2000" b="0" dirty="0">
                <a:solidFill>
                  <a:srgbClr val="087A9C"/>
                </a:solidFill>
                <a:latin typeface="Calibri Light"/>
                <a:cs typeface="Calibri Light"/>
              </a:rPr>
              <a:t>й</a:t>
            </a:r>
            <a:r>
              <a:rPr sz="2000" b="0" spc="-65" dirty="0">
                <a:solidFill>
                  <a:srgbClr val="087A9C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087A9C"/>
                </a:solidFill>
                <a:latin typeface="Calibri Light"/>
                <a:cs typeface="Calibri Light"/>
              </a:rPr>
              <a:t>о</a:t>
            </a:r>
            <a:r>
              <a:rPr sz="2000" b="0" spc="-15" dirty="0">
                <a:solidFill>
                  <a:srgbClr val="087A9C"/>
                </a:solidFill>
                <a:latin typeface="Calibri Light"/>
                <a:cs typeface="Calibri Light"/>
              </a:rPr>
              <a:t>б</a:t>
            </a:r>
            <a:r>
              <a:rPr sz="2000" b="0" spc="-10" dirty="0">
                <a:solidFill>
                  <a:srgbClr val="087A9C"/>
                </a:solidFill>
                <a:latin typeface="Calibri Light"/>
                <a:cs typeface="Calibri Light"/>
              </a:rPr>
              <a:t>ла</a:t>
            </a:r>
            <a:r>
              <a:rPr sz="2000" b="0" spc="-15" dirty="0">
                <a:solidFill>
                  <a:srgbClr val="087A9C"/>
                </a:solidFill>
                <a:latin typeface="Calibri Light"/>
                <a:cs typeface="Calibri Light"/>
              </a:rPr>
              <a:t>с</a:t>
            </a:r>
            <a:r>
              <a:rPr sz="2000" b="0" spc="-20" dirty="0">
                <a:solidFill>
                  <a:srgbClr val="087A9C"/>
                </a:solidFill>
                <a:latin typeface="Calibri Light"/>
                <a:cs typeface="Calibri Light"/>
              </a:rPr>
              <a:t>т</a:t>
            </a:r>
            <a:r>
              <a:rPr sz="2000" b="0" dirty="0">
                <a:solidFill>
                  <a:srgbClr val="087A9C"/>
                </a:solidFill>
                <a:latin typeface="Calibri Light"/>
                <a:cs typeface="Calibri Light"/>
              </a:rPr>
              <a:t>и</a:t>
            </a:r>
            <a:r>
              <a:rPr sz="2000" b="0" spc="-65" dirty="0">
                <a:solidFill>
                  <a:srgbClr val="087A9C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087A9C"/>
                </a:solidFill>
                <a:latin typeface="Calibri Light"/>
                <a:cs typeface="Calibri Light"/>
              </a:rPr>
              <a:t>на</a:t>
            </a:r>
            <a:r>
              <a:rPr sz="2000" b="0" spc="-45" dirty="0">
                <a:solidFill>
                  <a:srgbClr val="087A9C"/>
                </a:solidFill>
                <a:latin typeface="Calibri Light"/>
                <a:cs typeface="Calibri Light"/>
              </a:rPr>
              <a:t> </a:t>
            </a:r>
            <a:r>
              <a:rPr sz="2000" b="0" spc="-10" dirty="0">
                <a:solidFill>
                  <a:srgbClr val="087A9C"/>
                </a:solidFill>
                <a:latin typeface="Calibri Light"/>
                <a:cs typeface="Calibri Light"/>
              </a:rPr>
              <a:t>п</a:t>
            </a:r>
            <a:r>
              <a:rPr sz="2000" b="0" dirty="0">
                <a:solidFill>
                  <a:srgbClr val="087A9C"/>
                </a:solidFill>
                <a:latin typeface="Calibri Light"/>
                <a:cs typeface="Calibri Light"/>
              </a:rPr>
              <a:t>е</a:t>
            </a:r>
            <a:r>
              <a:rPr sz="2000" b="0" spc="-20" dirty="0">
                <a:solidFill>
                  <a:srgbClr val="087A9C"/>
                </a:solidFill>
                <a:latin typeface="Calibri Light"/>
                <a:cs typeface="Calibri Light"/>
              </a:rPr>
              <a:t>ри</a:t>
            </a:r>
            <a:r>
              <a:rPr sz="2000" b="0" spc="-15" dirty="0">
                <a:solidFill>
                  <a:srgbClr val="087A9C"/>
                </a:solidFill>
                <a:latin typeface="Calibri Light"/>
                <a:cs typeface="Calibri Light"/>
              </a:rPr>
              <a:t>о</a:t>
            </a:r>
            <a:r>
              <a:rPr sz="2000" b="0" dirty="0">
                <a:solidFill>
                  <a:srgbClr val="087A9C"/>
                </a:solidFill>
                <a:latin typeface="Calibri Light"/>
                <a:cs typeface="Calibri Light"/>
              </a:rPr>
              <a:t>д</a:t>
            </a:r>
            <a:r>
              <a:rPr sz="2000" b="0" spc="-60" dirty="0">
                <a:solidFill>
                  <a:srgbClr val="087A9C"/>
                </a:solidFill>
                <a:latin typeface="Calibri Light"/>
                <a:cs typeface="Calibri Light"/>
              </a:rPr>
              <a:t> </a:t>
            </a:r>
            <a:r>
              <a:rPr sz="2000" b="0" spc="-10" dirty="0">
                <a:solidFill>
                  <a:srgbClr val="087A9C"/>
                </a:solidFill>
                <a:latin typeface="Calibri Light"/>
                <a:cs typeface="Calibri Light"/>
              </a:rPr>
              <a:t>201</a:t>
            </a:r>
            <a:r>
              <a:rPr sz="2000" b="0" spc="-5" dirty="0">
                <a:solidFill>
                  <a:srgbClr val="087A9C"/>
                </a:solidFill>
                <a:latin typeface="Calibri Light"/>
                <a:cs typeface="Calibri Light"/>
              </a:rPr>
              <a:t>8</a:t>
            </a:r>
            <a:r>
              <a:rPr sz="2000" b="0" spc="-15" dirty="0">
                <a:solidFill>
                  <a:srgbClr val="087A9C"/>
                </a:solidFill>
                <a:latin typeface="Calibri Light"/>
                <a:cs typeface="Calibri Light"/>
              </a:rPr>
              <a:t>-</a:t>
            </a:r>
            <a:r>
              <a:rPr sz="2000" b="0" spc="-10" dirty="0">
                <a:solidFill>
                  <a:srgbClr val="087A9C"/>
                </a:solidFill>
                <a:latin typeface="Calibri Light"/>
                <a:cs typeface="Calibri Light"/>
              </a:rPr>
              <a:t>2</a:t>
            </a:r>
            <a:r>
              <a:rPr sz="2000" b="0" spc="-20" dirty="0">
                <a:solidFill>
                  <a:srgbClr val="087A9C"/>
                </a:solidFill>
                <a:latin typeface="Calibri Light"/>
                <a:cs typeface="Calibri Light"/>
              </a:rPr>
              <a:t>02</a:t>
            </a:r>
            <a:r>
              <a:rPr sz="2000" b="0" spc="-10" dirty="0">
                <a:solidFill>
                  <a:srgbClr val="087A9C"/>
                </a:solidFill>
                <a:latin typeface="Calibri Light"/>
                <a:cs typeface="Calibri Light"/>
              </a:rPr>
              <a:t>2</a:t>
            </a:r>
            <a:r>
              <a:rPr sz="2000" b="0" spc="-15" dirty="0">
                <a:solidFill>
                  <a:srgbClr val="087A9C"/>
                </a:solidFill>
                <a:latin typeface="Calibri Light"/>
                <a:cs typeface="Calibri Light"/>
              </a:rPr>
              <a:t>гг</a:t>
            </a:r>
            <a:r>
              <a:rPr sz="2000" b="0" spc="-10" dirty="0">
                <a:solidFill>
                  <a:srgbClr val="087A9C"/>
                </a:solidFill>
                <a:latin typeface="Calibri Light"/>
                <a:cs typeface="Calibri Light"/>
              </a:rPr>
              <a:t>.</a:t>
            </a:r>
            <a:r>
              <a:rPr sz="2000" b="0" dirty="0">
                <a:solidFill>
                  <a:srgbClr val="087A9C"/>
                </a:solidFill>
                <a:latin typeface="Calibri Light"/>
                <a:cs typeface="Calibri Light"/>
              </a:rPr>
              <a:t>»</a:t>
            </a:r>
            <a:endParaRPr sz="2000">
              <a:latin typeface="Calibri Light"/>
              <a:cs typeface="Calibri L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00595" y="2780029"/>
            <a:ext cx="140208" cy="1417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0595" y="3346958"/>
            <a:ext cx="140208" cy="1417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0595" y="4351273"/>
            <a:ext cx="140208" cy="1417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0595" y="5136134"/>
            <a:ext cx="140208" cy="1417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88060" y="1370583"/>
            <a:ext cx="5500370" cy="4409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Ад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ре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с</a:t>
            </a:r>
            <a:r>
              <a:rPr sz="1600" b="0" spc="-7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объ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е</a:t>
            </a: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к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т</a:t>
            </a:r>
            <a:r>
              <a:rPr sz="1600" b="0" spc="-40" dirty="0">
                <a:solidFill>
                  <a:srgbClr val="585858"/>
                </a:solidFill>
                <a:latin typeface="Calibri Light"/>
                <a:cs typeface="Calibri Light"/>
              </a:rPr>
              <a:t>а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:</a:t>
            </a:r>
            <a:r>
              <a:rPr sz="1600" b="0" spc="-2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г. </a:t>
            </a: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М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о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с</a:t>
            </a: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к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ва</a:t>
            </a:r>
            <a:endParaRPr sz="160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Тип</a:t>
            </a:r>
            <a:r>
              <a:rPr sz="1600" b="0" spc="-5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ко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н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т</a:t>
            </a:r>
            <a:r>
              <a:rPr sz="1600" b="0" spc="-30" dirty="0">
                <a:solidFill>
                  <a:srgbClr val="585858"/>
                </a:solidFill>
                <a:latin typeface="Calibri Light"/>
                <a:cs typeface="Calibri Light"/>
              </a:rPr>
              <a:t>ра</a:t>
            </a: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к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т</a:t>
            </a:r>
            <a:r>
              <a:rPr sz="1600" b="0" spc="-35" dirty="0">
                <a:solidFill>
                  <a:srgbClr val="585858"/>
                </a:solidFill>
                <a:latin typeface="Calibri Light"/>
                <a:cs typeface="Calibri Light"/>
              </a:rPr>
              <a:t>а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:</a:t>
            </a:r>
            <a:r>
              <a:rPr sz="1600" b="0" spc="-2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научн</a:t>
            </a: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о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-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и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с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сл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е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довател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ь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с</a:t>
            </a: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к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ая</a:t>
            </a:r>
            <a:r>
              <a:rPr sz="1600" b="0" spc="-2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работа</a:t>
            </a:r>
            <a:endParaRPr sz="160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  <a:spcBef>
                <a:spcPts val="815"/>
              </a:spcBef>
            </a:pP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Ре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а</a:t>
            </a:r>
            <a:r>
              <a:rPr sz="1600" b="0" spc="-35" dirty="0">
                <a:solidFill>
                  <a:srgbClr val="585858"/>
                </a:solidFill>
                <a:latin typeface="Calibri Light"/>
                <a:cs typeface="Calibri Light"/>
              </a:rPr>
              <a:t>л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и</a:t>
            </a:r>
            <a:r>
              <a:rPr sz="1600" b="0" spc="-25" dirty="0">
                <a:solidFill>
                  <a:srgbClr val="585858"/>
                </a:solidFill>
                <a:latin typeface="Calibri Light"/>
                <a:cs typeface="Calibri Light"/>
              </a:rPr>
              <a:t>з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а</a:t>
            </a:r>
            <a:r>
              <a:rPr sz="1600" b="0" spc="-30" dirty="0">
                <a:solidFill>
                  <a:srgbClr val="585858"/>
                </a:solidFill>
                <a:latin typeface="Calibri Light"/>
                <a:cs typeface="Calibri Light"/>
              </a:rPr>
              <a:t>ц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и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я</a:t>
            </a:r>
            <a:r>
              <a:rPr sz="1600" b="0" spc="-5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п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р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о</a:t>
            </a:r>
            <a:r>
              <a:rPr sz="1600" b="0" spc="-25" dirty="0">
                <a:solidFill>
                  <a:srgbClr val="585858"/>
                </a:solidFill>
                <a:latin typeface="Calibri Light"/>
                <a:cs typeface="Calibri Light"/>
              </a:rPr>
              <a:t>е</a:t>
            </a:r>
            <a:r>
              <a:rPr sz="1600" b="0" spc="-30" dirty="0">
                <a:solidFill>
                  <a:srgbClr val="585858"/>
                </a:solidFill>
                <a:latin typeface="Calibri Light"/>
                <a:cs typeface="Calibri Light"/>
              </a:rPr>
              <a:t>к</a:t>
            </a: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та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:</a:t>
            </a:r>
            <a:r>
              <a:rPr sz="1600" b="0" spc="-4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апрель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2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017</a:t>
            </a: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г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.</a:t>
            </a:r>
            <a:endParaRPr sz="160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  <a:spcBef>
                <a:spcPts val="805"/>
              </a:spcBef>
            </a:pP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С</a:t>
            </a: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о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ст</a:t>
            </a:r>
            <a:r>
              <a:rPr sz="1600" b="0" spc="-35" dirty="0">
                <a:solidFill>
                  <a:srgbClr val="585858"/>
                </a:solidFill>
                <a:latin typeface="Calibri Light"/>
                <a:cs typeface="Calibri Light"/>
              </a:rPr>
              <a:t>а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в</a:t>
            </a:r>
            <a:r>
              <a:rPr sz="1600" b="0" spc="-6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ра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б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о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т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:</a:t>
            </a:r>
            <a:endParaRPr sz="1600">
              <a:latin typeface="Calibri Light"/>
              <a:cs typeface="Calibri Light"/>
            </a:endParaRPr>
          </a:p>
          <a:p>
            <a:pPr marL="241300" marR="33655">
              <a:lnSpc>
                <a:spcPts val="1730"/>
              </a:lnSpc>
              <a:spcBef>
                <a:spcPts val="1020"/>
              </a:spcBef>
            </a:pP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разрабо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т</a:t>
            </a: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к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а</a:t>
            </a:r>
            <a:r>
              <a:rPr sz="1600" b="0" spc="2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бал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а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нсов</a:t>
            </a: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 м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о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щн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о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сти</a:t>
            </a:r>
            <a:r>
              <a:rPr sz="1600" b="0" spc="2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и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эл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е</a:t>
            </a: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к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т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р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о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э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нер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г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ии</a:t>
            </a:r>
            <a:r>
              <a:rPr sz="1600" b="0" spc="5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на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период до</a:t>
            </a:r>
            <a:r>
              <a:rPr sz="1600" b="0" spc="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2022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г.</a:t>
            </a:r>
            <a:r>
              <a:rPr sz="1600" b="0" spc="3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для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М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о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с</a:t>
            </a: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к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овс</a:t>
            </a: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к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ой</a:t>
            </a:r>
            <a:r>
              <a:rPr sz="1600" b="0" spc="2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обл</a:t>
            </a:r>
            <a:r>
              <a:rPr sz="1600" b="0" dirty="0">
                <a:solidFill>
                  <a:srgbClr val="585858"/>
                </a:solidFill>
                <a:latin typeface="Calibri Light"/>
                <a:cs typeface="Calibri Light"/>
              </a:rPr>
              <a:t>.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;</a:t>
            </a:r>
            <a:endParaRPr sz="1600">
              <a:latin typeface="Calibri Light"/>
              <a:cs typeface="Calibri Light"/>
            </a:endParaRPr>
          </a:p>
          <a:p>
            <a:pPr marL="241300" marR="5080">
              <a:lnSpc>
                <a:spcPts val="1730"/>
              </a:lnSpc>
              <a:spcBef>
                <a:spcPts val="1010"/>
              </a:spcBef>
            </a:pP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разрабо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т</a:t>
            </a: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к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а</a:t>
            </a:r>
            <a:r>
              <a:rPr sz="1600" b="0" spc="2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предложений</a:t>
            </a:r>
            <a:r>
              <a:rPr sz="1600" b="0" spc="2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по</a:t>
            </a:r>
            <a:r>
              <a:rPr sz="1600" b="0" spc="1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с</a:t>
            </a: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к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о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о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рд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и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нир</a:t>
            </a: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о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в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а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н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н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о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му</a:t>
            </a:r>
            <a:r>
              <a:rPr sz="1600" b="0" spc="4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раз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в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итию объе</a:t>
            </a: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к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т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о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в</a:t>
            </a:r>
            <a:r>
              <a:rPr sz="1600" b="0" spc="1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ге</a:t>
            </a: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н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ерации</a:t>
            </a:r>
            <a:r>
              <a:rPr sz="1600" b="0" spc="1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и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эл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е</a:t>
            </a: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к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т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р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осетевых</a:t>
            </a:r>
            <a:r>
              <a:rPr sz="1600" b="0" spc="1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объе</a:t>
            </a: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к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т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о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в напр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я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жением</a:t>
            </a:r>
            <a:r>
              <a:rPr sz="1600" b="0" spc="2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11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0</a:t>
            </a:r>
            <a:r>
              <a:rPr sz="1600" b="0" spc="2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(3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5</a:t>
            </a: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к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В)</a:t>
            </a:r>
            <a:r>
              <a:rPr sz="1600" b="0" spc="2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и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 в</a:t>
            </a: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ы</a:t>
            </a:r>
            <a:r>
              <a:rPr sz="1600" b="0" spc="-25" dirty="0">
                <a:solidFill>
                  <a:srgbClr val="585858"/>
                </a:solidFill>
                <a:latin typeface="Calibri Light"/>
                <a:cs typeface="Calibri Light"/>
              </a:rPr>
              <a:t>ш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е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Мо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с</a:t>
            </a: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к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овс</a:t>
            </a: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к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ой</a:t>
            </a:r>
            <a:r>
              <a:rPr sz="1600" b="0" spc="2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обл.</a:t>
            </a:r>
            <a:r>
              <a:rPr sz="1600" b="0" spc="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н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а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период до</a:t>
            </a:r>
            <a:r>
              <a:rPr sz="1600" b="0" spc="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2022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г.;</a:t>
            </a:r>
            <a:endParaRPr sz="1600">
              <a:latin typeface="Calibri Light"/>
              <a:cs typeface="Calibri Light"/>
            </a:endParaRPr>
          </a:p>
          <a:p>
            <a:pPr marL="241300" marR="38735">
              <a:lnSpc>
                <a:spcPct val="90100"/>
              </a:lnSpc>
              <a:spcBef>
                <a:spcPts val="965"/>
              </a:spcBef>
            </a:pP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вып</a:t>
            </a: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о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лнение</a:t>
            </a:r>
            <a:r>
              <a:rPr sz="1600" b="0" spc="2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ра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с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четов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элект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р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о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э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нер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г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етиче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с</a:t>
            </a: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к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их</a:t>
            </a:r>
            <a:r>
              <a:rPr sz="1600" b="0" spc="5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режимов</a:t>
            </a:r>
            <a:r>
              <a:rPr sz="1600" b="0" spc="2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для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н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о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р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маль</a:t>
            </a: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н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ых</a:t>
            </a:r>
            <a:r>
              <a:rPr sz="1600" b="0" spc="3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и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рем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о</a:t>
            </a: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нтн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ых</a:t>
            </a:r>
            <a:r>
              <a:rPr sz="1600" b="0" spc="5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с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х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ем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рабо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т</a:t>
            </a: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ы</a:t>
            </a:r>
            <a:r>
              <a:rPr sz="1600" b="0" spc="1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э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ле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к</a:t>
            </a: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т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ричес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к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ой</a:t>
            </a:r>
            <a:r>
              <a:rPr sz="1600" b="0" spc="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се</a:t>
            </a: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т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и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110к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В</a:t>
            </a:r>
            <a:r>
              <a:rPr sz="1600" b="0" spc="4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и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 в</a:t>
            </a: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ы</a:t>
            </a:r>
            <a:r>
              <a:rPr sz="1600" b="0" spc="-25" dirty="0">
                <a:solidFill>
                  <a:srgbClr val="585858"/>
                </a:solidFill>
                <a:latin typeface="Calibri Light"/>
                <a:cs typeface="Calibri Light"/>
              </a:rPr>
              <a:t>ш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е, с</a:t>
            </a:r>
            <a:r>
              <a:rPr sz="1600" b="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уч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е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т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о</a:t>
            </a: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м</a:t>
            </a:r>
            <a:r>
              <a:rPr sz="1600" b="0" spc="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н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о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р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м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ати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в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н</a:t>
            </a:r>
            <a:r>
              <a:rPr sz="1600" b="0" spc="-25" dirty="0">
                <a:solidFill>
                  <a:srgbClr val="585858"/>
                </a:solidFill>
                <a:latin typeface="Calibri Light"/>
                <a:cs typeface="Calibri Light"/>
              </a:rPr>
              <a:t>ы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х</a:t>
            </a:r>
            <a:r>
              <a:rPr sz="1600" b="0" spc="3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возмущени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й;</a:t>
            </a:r>
            <a:endParaRPr sz="1600">
              <a:latin typeface="Calibri Light"/>
              <a:cs typeface="Calibri Light"/>
            </a:endParaRPr>
          </a:p>
          <a:p>
            <a:pPr marL="241300" marR="38735">
              <a:lnSpc>
                <a:spcPts val="1730"/>
              </a:lnSpc>
              <a:spcBef>
                <a:spcPts val="1020"/>
              </a:spcBef>
            </a:pP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вып</a:t>
            </a: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о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лнение</a:t>
            </a:r>
            <a:r>
              <a:rPr sz="1600" b="0" spc="2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ра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с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четов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т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о</a:t>
            </a: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к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ов</a:t>
            </a:r>
            <a:r>
              <a:rPr sz="1600" b="0" spc="2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к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о</a:t>
            </a: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р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о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т</a:t>
            </a: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к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ого</a:t>
            </a:r>
            <a:r>
              <a:rPr sz="1600" b="0" spc="5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зам</a:t>
            </a:r>
            <a:r>
              <a:rPr sz="1600" b="0" spc="-25" dirty="0">
                <a:solidFill>
                  <a:srgbClr val="585858"/>
                </a:solidFill>
                <a:latin typeface="Calibri Light"/>
                <a:cs typeface="Calibri Light"/>
              </a:rPr>
              <a:t>ы</a:t>
            </a: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к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ания</a:t>
            </a:r>
            <a:r>
              <a:rPr sz="1600" b="0" spc="2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(КЗ)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в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 с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ети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110к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В</a:t>
            </a:r>
            <a:r>
              <a:rPr sz="1600" b="0" spc="4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и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 в</a:t>
            </a: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ы</a:t>
            </a:r>
            <a:r>
              <a:rPr sz="1600" b="0" spc="-25" dirty="0">
                <a:solidFill>
                  <a:srgbClr val="585858"/>
                </a:solidFill>
                <a:latin typeface="Calibri Light"/>
                <a:cs typeface="Calibri Light"/>
              </a:rPr>
              <a:t>ш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е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на</a:t>
            </a:r>
            <a:r>
              <a:rPr sz="1600" b="0" spc="1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период</a:t>
            </a:r>
            <a:r>
              <a:rPr sz="1600" b="0" spc="2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до</a:t>
            </a:r>
            <a:r>
              <a:rPr sz="1600" b="0" spc="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2022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г.</a:t>
            </a:r>
            <a:r>
              <a:rPr sz="1600" b="0" spc="3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с разрабо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т</a:t>
            </a: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к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ой</a:t>
            </a:r>
            <a:r>
              <a:rPr sz="1600" b="0" spc="3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по</a:t>
            </a:r>
            <a:r>
              <a:rPr sz="1600" b="0" spc="1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их снижению;</a:t>
            </a:r>
            <a:endParaRPr sz="1600">
              <a:latin typeface="Calibri Light"/>
              <a:cs typeface="Calibri Ligh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096127" y="1394713"/>
            <a:ext cx="140208" cy="1417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096127" y="2618485"/>
            <a:ext cx="140208" cy="1417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096127" y="3404870"/>
            <a:ext cx="140208" cy="1417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096127" y="4628641"/>
            <a:ext cx="140208" cy="1417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90000"/>
              </a:lnSpc>
            </a:pPr>
            <a:r>
              <a:rPr spc="-10" dirty="0"/>
              <a:t>ф</a:t>
            </a:r>
            <a:r>
              <a:rPr spc="-20" dirty="0"/>
              <a:t>о</a:t>
            </a:r>
            <a:r>
              <a:rPr spc="-10" dirty="0"/>
              <a:t>р</a:t>
            </a:r>
            <a:r>
              <a:rPr spc="-20" dirty="0"/>
              <a:t>м</a:t>
            </a:r>
            <a:r>
              <a:rPr spc="-10" dirty="0"/>
              <a:t>иров</a:t>
            </a:r>
            <a:r>
              <a:rPr spc="-5" dirty="0"/>
              <a:t>а</a:t>
            </a:r>
            <a:r>
              <a:rPr spc="-10" dirty="0"/>
              <a:t>ние</a:t>
            </a:r>
            <a:r>
              <a:rPr spc="35" dirty="0"/>
              <a:t> </a:t>
            </a:r>
            <a:r>
              <a:rPr spc="-10" dirty="0"/>
              <a:t>перечня</a:t>
            </a:r>
            <a:r>
              <a:rPr spc="25" dirty="0"/>
              <a:t> </a:t>
            </a:r>
            <a:r>
              <a:rPr spc="-10" dirty="0"/>
              <a:t>вновь</a:t>
            </a:r>
            <a:r>
              <a:rPr dirty="0"/>
              <a:t> </a:t>
            </a:r>
            <a:r>
              <a:rPr spc="-10" dirty="0"/>
              <a:t>со</a:t>
            </a:r>
            <a:r>
              <a:rPr spc="-20" dirty="0"/>
              <a:t>о</a:t>
            </a:r>
            <a:r>
              <a:rPr spc="-10" dirty="0"/>
              <a:t>ружа</a:t>
            </a:r>
            <a:r>
              <a:rPr spc="-5" dirty="0"/>
              <a:t>е</a:t>
            </a:r>
            <a:r>
              <a:rPr spc="-15" dirty="0"/>
              <a:t>м</a:t>
            </a:r>
            <a:r>
              <a:rPr spc="-25" dirty="0"/>
              <a:t>ы</a:t>
            </a:r>
            <a:r>
              <a:rPr spc="-10" dirty="0"/>
              <a:t>х,</a:t>
            </a:r>
            <a:r>
              <a:rPr spc="10" dirty="0"/>
              <a:t> </a:t>
            </a:r>
            <a:r>
              <a:rPr spc="-10" dirty="0"/>
              <a:t>а</a:t>
            </a:r>
            <a:r>
              <a:rPr spc="-5" dirty="0"/>
              <a:t> </a:t>
            </a:r>
            <a:r>
              <a:rPr spc="-10" dirty="0"/>
              <a:t>также де</a:t>
            </a:r>
            <a:r>
              <a:rPr spc="-5" dirty="0"/>
              <a:t>й</a:t>
            </a:r>
            <a:r>
              <a:rPr spc="-10" dirty="0"/>
              <a:t>ствующих</a:t>
            </a:r>
            <a:r>
              <a:rPr spc="-30" dirty="0"/>
              <a:t> </a:t>
            </a:r>
            <a:r>
              <a:rPr spc="-10" dirty="0"/>
              <a:t>элек</a:t>
            </a:r>
            <a:r>
              <a:rPr spc="-15" dirty="0"/>
              <a:t>т</a:t>
            </a:r>
            <a:r>
              <a:rPr spc="-10" dirty="0"/>
              <a:t>р</a:t>
            </a:r>
            <a:r>
              <a:rPr spc="-15" dirty="0"/>
              <a:t>о</a:t>
            </a:r>
            <a:r>
              <a:rPr spc="-10" dirty="0"/>
              <a:t>сете</a:t>
            </a:r>
            <a:r>
              <a:rPr spc="-5" dirty="0"/>
              <a:t>в</a:t>
            </a:r>
            <a:r>
              <a:rPr spc="-10" dirty="0"/>
              <a:t>ых</a:t>
            </a:r>
            <a:r>
              <a:rPr spc="10" dirty="0"/>
              <a:t> </a:t>
            </a:r>
            <a:r>
              <a:rPr spc="-10" dirty="0"/>
              <a:t>объе</a:t>
            </a:r>
            <a:r>
              <a:rPr spc="-15" dirty="0"/>
              <a:t>к</a:t>
            </a:r>
            <a:r>
              <a:rPr spc="-10" dirty="0"/>
              <a:t>т</a:t>
            </a:r>
            <a:r>
              <a:rPr spc="-20" dirty="0"/>
              <a:t>о</a:t>
            </a:r>
            <a:r>
              <a:rPr spc="-10" dirty="0"/>
              <a:t>в</a:t>
            </a:r>
            <a:r>
              <a:rPr spc="10" dirty="0"/>
              <a:t> </a:t>
            </a:r>
            <a:r>
              <a:rPr spc="-15" dirty="0"/>
              <a:t>11</a:t>
            </a:r>
            <a:r>
              <a:rPr spc="-10" dirty="0"/>
              <a:t>0</a:t>
            </a:r>
            <a:r>
              <a:rPr spc="15" dirty="0"/>
              <a:t> </a:t>
            </a:r>
            <a:r>
              <a:rPr spc="-10" dirty="0"/>
              <a:t>(3</a:t>
            </a:r>
            <a:r>
              <a:rPr spc="-20" dirty="0"/>
              <a:t>5</a:t>
            </a:r>
            <a:r>
              <a:rPr spc="10" dirty="0"/>
              <a:t>)</a:t>
            </a:r>
            <a:r>
              <a:rPr spc="-20" dirty="0"/>
              <a:t>к</a:t>
            </a:r>
            <a:r>
              <a:rPr spc="-10" dirty="0"/>
              <a:t>В</a:t>
            </a:r>
            <a:r>
              <a:rPr spc="20" dirty="0"/>
              <a:t> </a:t>
            </a:r>
            <a:r>
              <a:rPr spc="-10" dirty="0"/>
              <a:t>и</a:t>
            </a:r>
            <a:r>
              <a:rPr spc="-5" dirty="0"/>
              <a:t> в</a:t>
            </a:r>
            <a:r>
              <a:rPr spc="-15" dirty="0"/>
              <a:t>ы</a:t>
            </a:r>
            <a:r>
              <a:rPr spc="-25" dirty="0"/>
              <a:t>ш</a:t>
            </a:r>
            <a:r>
              <a:rPr spc="-10" dirty="0"/>
              <a:t>е, на</a:t>
            </a:r>
            <a:r>
              <a:rPr spc="5" dirty="0"/>
              <a:t> </a:t>
            </a:r>
            <a:r>
              <a:rPr spc="-15" dirty="0"/>
              <a:t>к</a:t>
            </a:r>
            <a:r>
              <a:rPr spc="-10" dirty="0"/>
              <a:t>о</a:t>
            </a:r>
            <a:r>
              <a:rPr spc="-20" dirty="0"/>
              <a:t>т</a:t>
            </a:r>
            <a:r>
              <a:rPr spc="-10" dirty="0"/>
              <a:t>о</a:t>
            </a:r>
            <a:r>
              <a:rPr spc="-15" dirty="0"/>
              <a:t>р</a:t>
            </a:r>
            <a:r>
              <a:rPr spc="-10" dirty="0"/>
              <a:t>ых</a:t>
            </a:r>
            <a:r>
              <a:rPr spc="30" dirty="0"/>
              <a:t> </a:t>
            </a:r>
            <a:r>
              <a:rPr spc="-10" dirty="0"/>
              <a:t>рек</a:t>
            </a:r>
            <a:r>
              <a:rPr spc="-20" dirty="0"/>
              <a:t>о</a:t>
            </a:r>
            <a:r>
              <a:rPr spc="-10" dirty="0"/>
              <a:t>мендуется</a:t>
            </a:r>
            <a:r>
              <a:rPr spc="15" dirty="0"/>
              <a:t> </a:t>
            </a:r>
            <a:r>
              <a:rPr spc="-10" dirty="0"/>
              <a:t>пр</a:t>
            </a:r>
            <a:r>
              <a:rPr spc="-20" dirty="0"/>
              <a:t>о</a:t>
            </a:r>
            <a:r>
              <a:rPr spc="-10" dirty="0"/>
              <a:t>в</a:t>
            </a:r>
            <a:r>
              <a:rPr spc="-5" dirty="0"/>
              <a:t>е</a:t>
            </a:r>
            <a:r>
              <a:rPr spc="-10" dirty="0"/>
              <a:t>дение</a:t>
            </a:r>
            <a:r>
              <a:rPr spc="15" dirty="0"/>
              <a:t> </a:t>
            </a:r>
            <a:r>
              <a:rPr spc="-10" dirty="0"/>
              <a:t>ра</a:t>
            </a:r>
            <a:r>
              <a:rPr spc="-5" dirty="0"/>
              <a:t>с</a:t>
            </a:r>
            <a:r>
              <a:rPr spc="-20" dirty="0"/>
              <a:t>ш</a:t>
            </a:r>
            <a:r>
              <a:rPr spc="-10" dirty="0"/>
              <a:t>ирения, ре</a:t>
            </a:r>
            <a:r>
              <a:rPr spc="-20" dirty="0"/>
              <a:t>к</a:t>
            </a:r>
            <a:r>
              <a:rPr spc="-10" dirty="0"/>
              <a:t>о</a:t>
            </a:r>
            <a:r>
              <a:rPr spc="-20" dirty="0"/>
              <a:t>н</a:t>
            </a:r>
            <a:r>
              <a:rPr spc="-10" dirty="0"/>
              <a:t>стру</a:t>
            </a:r>
            <a:r>
              <a:rPr spc="-20" dirty="0"/>
              <a:t>к</a:t>
            </a:r>
            <a:r>
              <a:rPr spc="-10" dirty="0"/>
              <a:t>ции</a:t>
            </a:r>
            <a:r>
              <a:rPr spc="25" dirty="0"/>
              <a:t> </a:t>
            </a:r>
            <a:r>
              <a:rPr spc="-10" dirty="0"/>
              <a:t>и</a:t>
            </a:r>
            <a:r>
              <a:rPr spc="-5" dirty="0"/>
              <a:t> </a:t>
            </a:r>
            <a:r>
              <a:rPr spc="-10" dirty="0"/>
              <a:t>техниче</a:t>
            </a:r>
            <a:r>
              <a:rPr spc="-5" dirty="0"/>
              <a:t>с</a:t>
            </a:r>
            <a:r>
              <a:rPr spc="-20" dirty="0"/>
              <a:t>к</a:t>
            </a:r>
            <a:r>
              <a:rPr spc="-10" dirty="0"/>
              <a:t>о</a:t>
            </a:r>
            <a:r>
              <a:rPr spc="-20" dirty="0"/>
              <a:t>г</a:t>
            </a:r>
            <a:r>
              <a:rPr spc="-10" dirty="0"/>
              <a:t>о</a:t>
            </a:r>
            <a:r>
              <a:rPr spc="25" dirty="0"/>
              <a:t> </a:t>
            </a:r>
            <a:r>
              <a:rPr spc="-10" dirty="0"/>
              <a:t>перево</a:t>
            </a:r>
            <a:r>
              <a:rPr spc="-20" dirty="0"/>
              <a:t>о</a:t>
            </a:r>
            <a:r>
              <a:rPr spc="-10" dirty="0"/>
              <a:t>руже</a:t>
            </a:r>
            <a:r>
              <a:rPr spc="-20" dirty="0"/>
              <a:t>н</a:t>
            </a:r>
            <a:r>
              <a:rPr spc="-10" dirty="0"/>
              <a:t>ия</a:t>
            </a:r>
            <a:r>
              <a:rPr spc="30" dirty="0"/>
              <a:t> </a:t>
            </a:r>
            <a:r>
              <a:rPr spc="-10" dirty="0"/>
              <a:t>в</a:t>
            </a:r>
            <a:r>
              <a:rPr spc="-5" dirty="0"/>
              <a:t> </a:t>
            </a:r>
            <a:r>
              <a:rPr spc="-10" dirty="0"/>
              <a:t>период</a:t>
            </a:r>
            <a:r>
              <a:rPr spc="20" dirty="0"/>
              <a:t> </a:t>
            </a:r>
            <a:r>
              <a:rPr spc="-10" dirty="0"/>
              <a:t>до</a:t>
            </a:r>
            <a:r>
              <a:rPr spc="-5" dirty="0"/>
              <a:t> </a:t>
            </a:r>
            <a:r>
              <a:rPr spc="-15" dirty="0"/>
              <a:t>2022</a:t>
            </a:r>
            <a:r>
              <a:rPr spc="-5" dirty="0"/>
              <a:t>г.;</a:t>
            </a:r>
          </a:p>
          <a:p>
            <a:pPr marL="12700" marR="508634">
              <a:lnSpc>
                <a:spcPts val="1730"/>
              </a:lnSpc>
              <a:spcBef>
                <a:spcPts val="1020"/>
              </a:spcBef>
            </a:pPr>
            <a:r>
              <a:rPr spc="-10" dirty="0"/>
              <a:t>обеспечение</a:t>
            </a:r>
            <a:r>
              <a:rPr spc="-5" dirty="0"/>
              <a:t> </a:t>
            </a:r>
            <a:r>
              <a:rPr spc="-10" dirty="0"/>
              <a:t>к</a:t>
            </a:r>
            <a:r>
              <a:rPr spc="-20" dirty="0"/>
              <a:t>о</a:t>
            </a:r>
            <a:r>
              <a:rPr spc="-10" dirty="0"/>
              <a:t>о</a:t>
            </a:r>
            <a:r>
              <a:rPr spc="-15" dirty="0"/>
              <a:t>р</a:t>
            </a:r>
            <a:r>
              <a:rPr spc="-10" dirty="0"/>
              <a:t>дина</a:t>
            </a:r>
            <a:r>
              <a:rPr spc="-5" dirty="0"/>
              <a:t>ц</a:t>
            </a:r>
            <a:r>
              <a:rPr spc="-10" dirty="0"/>
              <a:t>ии</a:t>
            </a:r>
            <a:r>
              <a:rPr spc="40" dirty="0"/>
              <a:t> </a:t>
            </a:r>
            <a:r>
              <a:rPr spc="-10" dirty="0"/>
              <a:t>план</a:t>
            </a:r>
            <a:r>
              <a:rPr spc="-20" dirty="0"/>
              <a:t>о</a:t>
            </a:r>
            <a:r>
              <a:rPr spc="-10" dirty="0"/>
              <a:t>в</a:t>
            </a:r>
            <a:r>
              <a:rPr spc="10" dirty="0"/>
              <a:t> </a:t>
            </a:r>
            <a:r>
              <a:rPr spc="-10" dirty="0"/>
              <a:t>раз</a:t>
            </a:r>
            <a:r>
              <a:rPr spc="-5" dirty="0"/>
              <a:t>в</a:t>
            </a:r>
            <a:r>
              <a:rPr spc="-10" dirty="0"/>
              <a:t>ития</a:t>
            </a:r>
            <a:r>
              <a:rPr spc="5" dirty="0"/>
              <a:t> </a:t>
            </a:r>
            <a:r>
              <a:rPr spc="-10" dirty="0"/>
              <a:t>т</a:t>
            </a:r>
            <a:r>
              <a:rPr spc="-20" dirty="0"/>
              <a:t>о</a:t>
            </a:r>
            <a:r>
              <a:rPr spc="-10" dirty="0"/>
              <a:t>пливн</a:t>
            </a:r>
            <a:r>
              <a:rPr spc="5" dirty="0"/>
              <a:t>о</a:t>
            </a:r>
            <a:r>
              <a:rPr spc="-5" dirty="0">
                <a:latin typeface="Calibri Light"/>
                <a:cs typeface="Calibri Light"/>
              </a:rPr>
              <a:t>- </a:t>
            </a:r>
            <a:r>
              <a:rPr spc="-10" dirty="0"/>
              <a:t>э</a:t>
            </a:r>
            <a:r>
              <a:rPr spc="-20" dirty="0"/>
              <a:t>н</a:t>
            </a:r>
            <a:r>
              <a:rPr spc="-10" dirty="0"/>
              <a:t>ергетичес</a:t>
            </a:r>
            <a:r>
              <a:rPr spc="-15" dirty="0"/>
              <a:t>к</a:t>
            </a:r>
            <a:r>
              <a:rPr spc="-10" dirty="0"/>
              <a:t>о</a:t>
            </a:r>
            <a:r>
              <a:rPr spc="-20" dirty="0"/>
              <a:t>г</a:t>
            </a:r>
            <a:r>
              <a:rPr spc="-10" dirty="0"/>
              <a:t>о</a:t>
            </a:r>
            <a:r>
              <a:rPr spc="40" dirty="0"/>
              <a:t> </a:t>
            </a:r>
            <a:r>
              <a:rPr spc="-15" dirty="0"/>
              <a:t>к</a:t>
            </a:r>
            <a:r>
              <a:rPr spc="-10" dirty="0"/>
              <a:t>о</a:t>
            </a:r>
            <a:r>
              <a:rPr spc="-25" dirty="0"/>
              <a:t>м</a:t>
            </a:r>
            <a:r>
              <a:rPr spc="-10" dirty="0"/>
              <a:t>пле</a:t>
            </a:r>
            <a:r>
              <a:rPr spc="-15" dirty="0"/>
              <a:t>к</a:t>
            </a:r>
            <a:r>
              <a:rPr spc="-10" dirty="0"/>
              <a:t>са</a:t>
            </a:r>
            <a:r>
              <a:rPr spc="10" dirty="0"/>
              <a:t> </a:t>
            </a:r>
            <a:r>
              <a:rPr spc="-15" dirty="0"/>
              <a:t>М</a:t>
            </a:r>
            <a:r>
              <a:rPr spc="-20" dirty="0"/>
              <a:t>о</a:t>
            </a:r>
            <a:r>
              <a:rPr spc="-10" dirty="0"/>
              <a:t>с</a:t>
            </a:r>
            <a:r>
              <a:rPr spc="-15" dirty="0"/>
              <a:t>к</a:t>
            </a:r>
            <a:r>
              <a:rPr spc="-10" dirty="0"/>
              <a:t>овс</a:t>
            </a:r>
            <a:r>
              <a:rPr spc="-15" dirty="0"/>
              <a:t>к</a:t>
            </a:r>
            <a:r>
              <a:rPr spc="-10" dirty="0"/>
              <a:t>ой</a:t>
            </a:r>
            <a:r>
              <a:rPr spc="20" dirty="0"/>
              <a:t> </a:t>
            </a:r>
            <a:r>
              <a:rPr spc="-10" dirty="0"/>
              <a:t>области, до</a:t>
            </a:r>
            <a:r>
              <a:rPr spc="-20" dirty="0"/>
              <a:t>к</a:t>
            </a:r>
            <a:r>
              <a:rPr spc="-10" dirty="0"/>
              <a:t>умент</a:t>
            </a:r>
            <a:r>
              <a:rPr spc="-20" dirty="0"/>
              <a:t>о</a:t>
            </a:r>
            <a:r>
              <a:rPr spc="-10" dirty="0"/>
              <a:t>в</a:t>
            </a:r>
            <a:r>
              <a:rPr spc="20" dirty="0"/>
              <a:t> </a:t>
            </a:r>
            <a:r>
              <a:rPr spc="-10" dirty="0"/>
              <a:t>террит</a:t>
            </a:r>
            <a:r>
              <a:rPr spc="-20" dirty="0"/>
              <a:t>о</a:t>
            </a:r>
            <a:r>
              <a:rPr spc="-10" dirty="0"/>
              <a:t>риал</a:t>
            </a:r>
            <a:r>
              <a:rPr spc="-5" dirty="0"/>
              <a:t>ь</a:t>
            </a:r>
            <a:r>
              <a:rPr spc="-10" dirty="0"/>
              <a:t>н</a:t>
            </a:r>
            <a:r>
              <a:rPr spc="-20" dirty="0"/>
              <a:t>о</a:t>
            </a:r>
            <a:r>
              <a:rPr spc="-10" dirty="0"/>
              <a:t>го</a:t>
            </a:r>
            <a:r>
              <a:rPr spc="45" dirty="0"/>
              <a:t> </a:t>
            </a:r>
            <a:r>
              <a:rPr spc="-10" dirty="0"/>
              <a:t>планир</a:t>
            </a:r>
            <a:r>
              <a:rPr spc="-15" dirty="0"/>
              <a:t>о</a:t>
            </a:r>
            <a:r>
              <a:rPr spc="-10" dirty="0"/>
              <a:t>в</a:t>
            </a:r>
            <a:r>
              <a:rPr spc="-5" dirty="0"/>
              <a:t>а</a:t>
            </a:r>
            <a:r>
              <a:rPr spc="-10" dirty="0"/>
              <a:t>ния;</a:t>
            </a:r>
          </a:p>
          <a:p>
            <a:pPr marL="12700" marR="159385">
              <a:lnSpc>
                <a:spcPts val="1730"/>
              </a:lnSpc>
              <a:spcBef>
                <a:spcPts val="1010"/>
              </a:spcBef>
            </a:pPr>
            <a:r>
              <a:rPr spc="-10" dirty="0"/>
              <a:t>ра</a:t>
            </a:r>
            <a:r>
              <a:rPr spc="-5" dirty="0"/>
              <a:t>с</a:t>
            </a:r>
            <a:r>
              <a:rPr spc="-10" dirty="0"/>
              <a:t>чет</a:t>
            </a:r>
            <a:r>
              <a:rPr spc="-5" dirty="0"/>
              <a:t> </a:t>
            </a:r>
            <a:r>
              <a:rPr spc="-10" dirty="0"/>
              <a:t>п</a:t>
            </a:r>
            <a:r>
              <a:rPr spc="-20" dirty="0"/>
              <a:t>о</a:t>
            </a:r>
            <a:r>
              <a:rPr spc="-10" dirty="0"/>
              <a:t>т</a:t>
            </a:r>
            <a:r>
              <a:rPr spc="-20" dirty="0"/>
              <a:t>р</a:t>
            </a:r>
            <a:r>
              <a:rPr spc="-10" dirty="0"/>
              <a:t>ебн</a:t>
            </a:r>
            <a:r>
              <a:rPr spc="-20" dirty="0"/>
              <a:t>о</a:t>
            </a:r>
            <a:r>
              <a:rPr spc="-10" dirty="0"/>
              <a:t>сти</a:t>
            </a:r>
            <a:r>
              <a:rPr spc="30" dirty="0"/>
              <a:t> </a:t>
            </a:r>
            <a:r>
              <a:rPr spc="-10" dirty="0"/>
              <a:t>в инв</a:t>
            </a:r>
            <a:r>
              <a:rPr spc="-5" dirty="0"/>
              <a:t>е</a:t>
            </a:r>
            <a:r>
              <a:rPr spc="-10" dirty="0"/>
              <a:t>стицион</a:t>
            </a:r>
            <a:r>
              <a:rPr spc="-20" dirty="0"/>
              <a:t>н</a:t>
            </a:r>
            <a:r>
              <a:rPr spc="-10" dirty="0"/>
              <a:t>ых</a:t>
            </a:r>
            <a:r>
              <a:rPr spc="20" dirty="0"/>
              <a:t> </a:t>
            </a:r>
            <a:r>
              <a:rPr spc="-10" dirty="0"/>
              <a:t>ре</a:t>
            </a:r>
            <a:r>
              <a:rPr spc="-5" dirty="0"/>
              <a:t>с</a:t>
            </a:r>
            <a:r>
              <a:rPr spc="-10" dirty="0"/>
              <a:t>ур</a:t>
            </a:r>
            <a:r>
              <a:rPr spc="-5" dirty="0"/>
              <a:t>с</a:t>
            </a:r>
            <a:r>
              <a:rPr spc="-10" dirty="0"/>
              <a:t>ах на</a:t>
            </a:r>
            <a:r>
              <a:rPr spc="5" dirty="0"/>
              <a:t> </a:t>
            </a:r>
            <a:r>
              <a:rPr spc="-10" dirty="0"/>
              <a:t>в</a:t>
            </a:r>
            <a:r>
              <a:rPr spc="-5" dirty="0"/>
              <a:t>в</a:t>
            </a:r>
            <a:r>
              <a:rPr spc="-10" dirty="0"/>
              <a:t>од н</a:t>
            </a:r>
            <a:r>
              <a:rPr spc="-20" dirty="0"/>
              <a:t>о</a:t>
            </a:r>
            <a:r>
              <a:rPr spc="-10" dirty="0"/>
              <a:t>вых</a:t>
            </a:r>
            <a:r>
              <a:rPr spc="25" dirty="0"/>
              <a:t> </a:t>
            </a:r>
            <a:r>
              <a:rPr spc="-10" dirty="0"/>
              <a:t>и</a:t>
            </a:r>
            <a:r>
              <a:rPr spc="-5" dirty="0"/>
              <a:t> </a:t>
            </a:r>
            <a:r>
              <a:rPr spc="-10" dirty="0"/>
              <a:t>те</a:t>
            </a:r>
            <a:r>
              <a:rPr spc="-5" dirty="0"/>
              <a:t>х</a:t>
            </a:r>
            <a:r>
              <a:rPr spc="-10" dirty="0"/>
              <a:t>ничес</a:t>
            </a:r>
            <a:r>
              <a:rPr spc="-15" dirty="0"/>
              <a:t>к</a:t>
            </a:r>
            <a:r>
              <a:rPr spc="-10" dirty="0"/>
              <a:t>ое</a:t>
            </a:r>
            <a:r>
              <a:rPr spc="5" dirty="0"/>
              <a:t> </a:t>
            </a:r>
            <a:r>
              <a:rPr spc="-10" dirty="0"/>
              <a:t>перево</a:t>
            </a:r>
            <a:r>
              <a:rPr spc="-20" dirty="0"/>
              <a:t>о</a:t>
            </a:r>
            <a:r>
              <a:rPr spc="-10" dirty="0"/>
              <a:t>ружение</a:t>
            </a:r>
            <a:r>
              <a:rPr spc="35" dirty="0"/>
              <a:t> </a:t>
            </a:r>
            <a:r>
              <a:rPr spc="-10" dirty="0"/>
              <a:t>суще</a:t>
            </a:r>
            <a:r>
              <a:rPr spc="-5" dirty="0"/>
              <a:t>с</a:t>
            </a:r>
            <a:r>
              <a:rPr spc="-10" dirty="0"/>
              <a:t>тв</a:t>
            </a:r>
            <a:r>
              <a:rPr spc="-20" dirty="0"/>
              <a:t>у</a:t>
            </a:r>
            <a:r>
              <a:rPr spc="-10" dirty="0"/>
              <a:t>ющих элек</a:t>
            </a:r>
            <a:r>
              <a:rPr spc="-15" dirty="0"/>
              <a:t>т</a:t>
            </a:r>
            <a:r>
              <a:rPr spc="-10" dirty="0"/>
              <a:t>р</a:t>
            </a:r>
            <a:r>
              <a:rPr spc="-15" dirty="0"/>
              <a:t>о</a:t>
            </a:r>
            <a:r>
              <a:rPr spc="-10" dirty="0"/>
              <a:t>сете</a:t>
            </a:r>
            <a:r>
              <a:rPr spc="-5" dirty="0"/>
              <a:t>в</a:t>
            </a:r>
            <a:r>
              <a:rPr spc="-10" dirty="0"/>
              <a:t>ых</a:t>
            </a:r>
            <a:r>
              <a:rPr spc="10" dirty="0"/>
              <a:t> </a:t>
            </a:r>
            <a:r>
              <a:rPr spc="-10" dirty="0"/>
              <a:t>объе</a:t>
            </a:r>
            <a:r>
              <a:rPr spc="-15" dirty="0"/>
              <a:t>к</a:t>
            </a:r>
            <a:r>
              <a:rPr spc="-10" dirty="0"/>
              <a:t>т</a:t>
            </a:r>
            <a:r>
              <a:rPr spc="-20" dirty="0"/>
              <a:t>о</a:t>
            </a:r>
            <a:r>
              <a:rPr spc="-10" dirty="0"/>
              <a:t>в,</a:t>
            </a:r>
            <a:r>
              <a:rPr spc="5" dirty="0"/>
              <a:t> </a:t>
            </a:r>
            <a:r>
              <a:rPr spc="-10" dirty="0"/>
              <a:t>по</a:t>
            </a:r>
            <a:r>
              <a:rPr spc="15" dirty="0"/>
              <a:t> </a:t>
            </a:r>
            <a:r>
              <a:rPr spc="-10" dirty="0"/>
              <a:t>рез</a:t>
            </a:r>
            <a:r>
              <a:rPr spc="-5" dirty="0"/>
              <a:t>у</a:t>
            </a:r>
            <a:r>
              <a:rPr spc="-10" dirty="0"/>
              <a:t>л</a:t>
            </a:r>
            <a:r>
              <a:rPr spc="-5" dirty="0"/>
              <a:t>ь</a:t>
            </a:r>
            <a:r>
              <a:rPr spc="-10" dirty="0"/>
              <a:t>татам</a:t>
            </a:r>
            <a:r>
              <a:rPr spc="-30" dirty="0"/>
              <a:t> </a:t>
            </a:r>
            <a:r>
              <a:rPr spc="-15" dirty="0"/>
              <a:t>к</a:t>
            </a:r>
            <a:r>
              <a:rPr spc="-10" dirty="0"/>
              <a:t>о</a:t>
            </a:r>
            <a:r>
              <a:rPr spc="-20" dirty="0"/>
              <a:t>т</a:t>
            </a:r>
            <a:r>
              <a:rPr spc="-10" dirty="0"/>
              <a:t>о</a:t>
            </a:r>
            <a:r>
              <a:rPr spc="-15" dirty="0"/>
              <a:t>р</a:t>
            </a:r>
            <a:r>
              <a:rPr spc="-10" dirty="0"/>
              <a:t>ых ф</a:t>
            </a:r>
            <a:r>
              <a:rPr spc="-20" dirty="0"/>
              <a:t>о</a:t>
            </a:r>
            <a:r>
              <a:rPr spc="-10" dirty="0"/>
              <a:t>р</a:t>
            </a:r>
            <a:r>
              <a:rPr spc="-20" dirty="0"/>
              <a:t>м</a:t>
            </a:r>
            <a:r>
              <a:rPr spc="-10" dirty="0"/>
              <a:t>ируются</a:t>
            </a:r>
            <a:r>
              <a:rPr spc="20" dirty="0"/>
              <a:t> </a:t>
            </a:r>
            <a:r>
              <a:rPr spc="-10" dirty="0"/>
              <a:t>предложения</a:t>
            </a:r>
            <a:r>
              <a:rPr spc="30" dirty="0"/>
              <a:t> </a:t>
            </a:r>
            <a:r>
              <a:rPr spc="-10" dirty="0"/>
              <a:t>в</a:t>
            </a:r>
            <a:r>
              <a:rPr spc="-5" dirty="0"/>
              <a:t> и</a:t>
            </a:r>
            <a:r>
              <a:rPr spc="-10" dirty="0"/>
              <a:t>нве</a:t>
            </a:r>
            <a:r>
              <a:rPr spc="-5" dirty="0"/>
              <a:t>с</a:t>
            </a:r>
            <a:r>
              <a:rPr spc="-10" dirty="0"/>
              <a:t>тицион</a:t>
            </a:r>
            <a:r>
              <a:rPr spc="-20" dirty="0"/>
              <a:t>н</a:t>
            </a:r>
            <a:r>
              <a:rPr spc="-10" dirty="0"/>
              <a:t>ые</a:t>
            </a:r>
            <a:r>
              <a:rPr spc="5" dirty="0"/>
              <a:t> </a:t>
            </a:r>
            <a:r>
              <a:rPr spc="-10" dirty="0"/>
              <a:t>пр</a:t>
            </a:r>
            <a:r>
              <a:rPr spc="-20" dirty="0"/>
              <a:t>о</a:t>
            </a:r>
            <a:r>
              <a:rPr spc="-10" dirty="0"/>
              <a:t>г</a:t>
            </a:r>
            <a:r>
              <a:rPr spc="-20" dirty="0"/>
              <a:t>р</a:t>
            </a:r>
            <a:r>
              <a:rPr spc="-10" dirty="0"/>
              <a:t>аммы субъ</a:t>
            </a:r>
            <a:r>
              <a:rPr spc="-5" dirty="0"/>
              <a:t>е</a:t>
            </a:r>
            <a:r>
              <a:rPr spc="-15" dirty="0"/>
              <a:t>к</a:t>
            </a:r>
            <a:r>
              <a:rPr spc="-10" dirty="0"/>
              <a:t>т</a:t>
            </a:r>
            <a:r>
              <a:rPr spc="-20" dirty="0"/>
              <a:t>о</a:t>
            </a:r>
            <a:r>
              <a:rPr spc="-10" dirty="0"/>
              <a:t>в э</a:t>
            </a:r>
            <a:r>
              <a:rPr spc="-20" dirty="0"/>
              <a:t>н</a:t>
            </a:r>
            <a:r>
              <a:rPr spc="-10" dirty="0"/>
              <a:t>ергетики</a:t>
            </a:r>
            <a:r>
              <a:rPr spc="20" dirty="0"/>
              <a:t> </a:t>
            </a:r>
            <a:r>
              <a:rPr spc="-15" dirty="0"/>
              <a:t>М</a:t>
            </a:r>
            <a:r>
              <a:rPr spc="-20" dirty="0"/>
              <a:t>о</a:t>
            </a:r>
            <a:r>
              <a:rPr spc="-10" dirty="0"/>
              <a:t>с</a:t>
            </a:r>
            <a:r>
              <a:rPr spc="-15" dirty="0"/>
              <a:t>к</a:t>
            </a:r>
            <a:r>
              <a:rPr spc="-10" dirty="0"/>
              <a:t>овс</a:t>
            </a:r>
            <a:r>
              <a:rPr spc="-15" dirty="0"/>
              <a:t>к</a:t>
            </a:r>
            <a:r>
              <a:rPr spc="-10" dirty="0"/>
              <a:t>ой</a:t>
            </a:r>
            <a:r>
              <a:rPr spc="20" dirty="0"/>
              <a:t> </a:t>
            </a:r>
            <a:r>
              <a:rPr spc="-10" dirty="0"/>
              <a:t>обл</a:t>
            </a:r>
            <a:r>
              <a:rPr dirty="0"/>
              <a:t>.</a:t>
            </a:r>
            <a:r>
              <a:rPr spc="-5" dirty="0"/>
              <a:t>;</a:t>
            </a:r>
          </a:p>
          <a:p>
            <a:pPr marL="12700" marR="261620">
              <a:lnSpc>
                <a:spcPts val="1730"/>
              </a:lnSpc>
              <a:spcBef>
                <a:spcPts val="994"/>
              </a:spcBef>
            </a:pPr>
            <a:r>
              <a:rPr spc="-10" dirty="0"/>
              <a:t>ра</a:t>
            </a:r>
            <a:r>
              <a:rPr spc="-5" dirty="0"/>
              <a:t>с</a:t>
            </a:r>
            <a:r>
              <a:rPr spc="-10" dirty="0"/>
              <a:t>чет</a:t>
            </a:r>
            <a:r>
              <a:rPr spc="-5" dirty="0"/>
              <a:t> </a:t>
            </a:r>
            <a:r>
              <a:rPr spc="-10" dirty="0"/>
              <a:t>тариф</a:t>
            </a:r>
            <a:r>
              <a:rPr spc="-15" dirty="0"/>
              <a:t>н</a:t>
            </a:r>
            <a:r>
              <a:rPr spc="-10" dirty="0"/>
              <a:t>ых</a:t>
            </a:r>
            <a:r>
              <a:rPr spc="20" dirty="0"/>
              <a:t> </a:t>
            </a:r>
            <a:r>
              <a:rPr spc="-10" dirty="0"/>
              <a:t>п</a:t>
            </a:r>
            <a:r>
              <a:rPr spc="-20" dirty="0"/>
              <a:t>о</a:t>
            </a:r>
            <a:r>
              <a:rPr spc="-10" dirty="0"/>
              <a:t>сл</a:t>
            </a:r>
            <a:r>
              <a:rPr spc="-5" dirty="0"/>
              <a:t>е</a:t>
            </a:r>
            <a:r>
              <a:rPr spc="-10" dirty="0"/>
              <a:t>дствий для</a:t>
            </a:r>
            <a:r>
              <a:rPr spc="-5" dirty="0"/>
              <a:t> </a:t>
            </a:r>
            <a:r>
              <a:rPr spc="-10" dirty="0"/>
              <a:t>п</a:t>
            </a:r>
            <a:r>
              <a:rPr spc="-20" dirty="0"/>
              <a:t>о</a:t>
            </a:r>
            <a:r>
              <a:rPr spc="-10" dirty="0"/>
              <a:t>т</a:t>
            </a:r>
            <a:r>
              <a:rPr spc="-20" dirty="0"/>
              <a:t>р</a:t>
            </a:r>
            <a:r>
              <a:rPr spc="-10" dirty="0"/>
              <a:t>ебите</a:t>
            </a:r>
            <a:r>
              <a:rPr spc="-5" dirty="0"/>
              <a:t>л</a:t>
            </a:r>
            <a:r>
              <a:rPr spc="-10" dirty="0"/>
              <a:t>ей элек</a:t>
            </a:r>
            <a:r>
              <a:rPr spc="-15" dirty="0"/>
              <a:t>т</a:t>
            </a:r>
            <a:r>
              <a:rPr spc="-10" dirty="0"/>
              <a:t>рич</a:t>
            </a:r>
            <a:r>
              <a:rPr spc="-5" dirty="0"/>
              <a:t>е</a:t>
            </a:r>
            <a:r>
              <a:rPr spc="-10" dirty="0"/>
              <a:t>с</a:t>
            </a:r>
            <a:r>
              <a:rPr spc="-15" dirty="0"/>
              <a:t>к</a:t>
            </a:r>
            <a:r>
              <a:rPr spc="-10" dirty="0"/>
              <a:t>ой</a:t>
            </a:r>
            <a:r>
              <a:rPr spc="10" dirty="0"/>
              <a:t> </a:t>
            </a:r>
            <a:r>
              <a:rPr spc="-10" dirty="0"/>
              <a:t>э</a:t>
            </a:r>
            <a:r>
              <a:rPr spc="-20" dirty="0"/>
              <a:t>н</a:t>
            </a:r>
            <a:r>
              <a:rPr spc="-10" dirty="0"/>
              <a:t>ергии</a:t>
            </a:r>
            <a:r>
              <a:rPr spc="35" dirty="0"/>
              <a:t> </a:t>
            </a:r>
            <a:r>
              <a:rPr spc="-10" dirty="0"/>
              <a:t>при</a:t>
            </a:r>
            <a:r>
              <a:rPr spc="5" dirty="0"/>
              <a:t> </a:t>
            </a:r>
            <a:r>
              <a:rPr spc="-10" dirty="0"/>
              <a:t>реал</a:t>
            </a:r>
            <a:r>
              <a:rPr spc="-5" dirty="0"/>
              <a:t>и</a:t>
            </a:r>
            <a:r>
              <a:rPr spc="-10" dirty="0"/>
              <a:t>зации мер</a:t>
            </a:r>
            <a:r>
              <a:rPr spc="-15" dirty="0"/>
              <a:t>о</a:t>
            </a:r>
            <a:r>
              <a:rPr spc="-10" dirty="0"/>
              <a:t>прия</a:t>
            </a:r>
            <a:r>
              <a:rPr spc="-20" dirty="0"/>
              <a:t>т</a:t>
            </a:r>
            <a:r>
              <a:rPr spc="-10" dirty="0"/>
              <a:t>ий перечня</a:t>
            </a:r>
            <a:r>
              <a:rPr spc="25" dirty="0"/>
              <a:t> </a:t>
            </a:r>
            <a:r>
              <a:rPr spc="-10" dirty="0"/>
              <a:t>вновь</a:t>
            </a:r>
            <a:r>
              <a:rPr dirty="0"/>
              <a:t> </a:t>
            </a:r>
            <a:r>
              <a:rPr spc="-10" dirty="0"/>
              <a:t>со</a:t>
            </a:r>
            <a:r>
              <a:rPr spc="-20" dirty="0"/>
              <a:t>о</a:t>
            </a:r>
            <a:r>
              <a:rPr spc="-10" dirty="0"/>
              <a:t>ружа</a:t>
            </a:r>
            <a:r>
              <a:rPr spc="-5" dirty="0"/>
              <a:t>е</a:t>
            </a:r>
            <a:r>
              <a:rPr spc="-15" dirty="0"/>
              <a:t>м</a:t>
            </a:r>
            <a:r>
              <a:rPr spc="-25" dirty="0"/>
              <a:t>ы</a:t>
            </a:r>
            <a:r>
              <a:rPr spc="-10" dirty="0"/>
              <a:t>х,</a:t>
            </a:r>
            <a:r>
              <a:rPr spc="10" dirty="0"/>
              <a:t> </a:t>
            </a:r>
            <a:r>
              <a:rPr spc="-10" dirty="0"/>
              <a:t>а</a:t>
            </a:r>
            <a:r>
              <a:rPr spc="-5" dirty="0"/>
              <a:t> </a:t>
            </a:r>
            <a:r>
              <a:rPr spc="-10" dirty="0"/>
              <a:t>также</a:t>
            </a:r>
            <a:r>
              <a:rPr spc="-5" dirty="0"/>
              <a:t> </a:t>
            </a:r>
            <a:r>
              <a:rPr spc="-10" dirty="0"/>
              <a:t>де</a:t>
            </a:r>
            <a:r>
              <a:rPr spc="-5" dirty="0"/>
              <a:t>й</a:t>
            </a:r>
            <a:r>
              <a:rPr spc="-10" dirty="0"/>
              <a:t>ствующих элек</a:t>
            </a:r>
            <a:r>
              <a:rPr spc="-15" dirty="0"/>
              <a:t>т</a:t>
            </a:r>
            <a:r>
              <a:rPr spc="-10" dirty="0"/>
              <a:t>р</a:t>
            </a:r>
            <a:r>
              <a:rPr spc="-15" dirty="0"/>
              <a:t>о</a:t>
            </a:r>
            <a:r>
              <a:rPr spc="-10" dirty="0"/>
              <a:t>сете</a:t>
            </a:r>
            <a:r>
              <a:rPr spc="-5" dirty="0"/>
              <a:t>в</a:t>
            </a:r>
            <a:r>
              <a:rPr spc="-10" dirty="0"/>
              <a:t>ых</a:t>
            </a:r>
            <a:r>
              <a:rPr spc="10" dirty="0"/>
              <a:t> </a:t>
            </a:r>
            <a:r>
              <a:rPr spc="-10" dirty="0"/>
              <a:t>объе</a:t>
            </a:r>
            <a:r>
              <a:rPr spc="-15" dirty="0"/>
              <a:t>к</a:t>
            </a:r>
            <a:r>
              <a:rPr spc="-10" dirty="0"/>
              <a:t>т</a:t>
            </a:r>
            <a:r>
              <a:rPr spc="-20" dirty="0"/>
              <a:t>о</a:t>
            </a:r>
            <a:r>
              <a:rPr spc="-10" dirty="0"/>
              <a:t>в</a:t>
            </a:r>
            <a:r>
              <a:rPr spc="10" dirty="0"/>
              <a:t> </a:t>
            </a:r>
            <a:r>
              <a:rPr spc="-15" dirty="0"/>
              <a:t>11</a:t>
            </a:r>
            <a:r>
              <a:rPr spc="-10" dirty="0"/>
              <a:t>0</a:t>
            </a:r>
            <a:r>
              <a:rPr spc="15" dirty="0"/>
              <a:t> </a:t>
            </a:r>
            <a:r>
              <a:rPr spc="-10" dirty="0"/>
              <a:t>(3</a:t>
            </a:r>
            <a:r>
              <a:rPr spc="-20" dirty="0"/>
              <a:t>5</a:t>
            </a:r>
            <a:r>
              <a:rPr spc="-15" dirty="0"/>
              <a:t>к</a:t>
            </a:r>
            <a:r>
              <a:rPr spc="-10" dirty="0"/>
              <a:t>В)</a:t>
            </a:r>
            <a:r>
              <a:rPr spc="20" dirty="0"/>
              <a:t> </a:t>
            </a:r>
            <a:r>
              <a:rPr spc="-10" dirty="0"/>
              <a:t>и</a:t>
            </a:r>
            <a:r>
              <a:rPr spc="-5" dirty="0"/>
              <a:t> в</a:t>
            </a:r>
            <a:r>
              <a:rPr spc="-15" dirty="0"/>
              <a:t>ы</a:t>
            </a:r>
            <a:r>
              <a:rPr spc="-25" dirty="0"/>
              <a:t>ш</a:t>
            </a:r>
            <a:r>
              <a:rPr spc="-10" dirty="0"/>
              <a:t>е</a:t>
            </a:r>
            <a:r>
              <a:rPr spc="10" dirty="0"/>
              <a:t> </a:t>
            </a:r>
            <a:r>
              <a:rPr spc="-10" dirty="0"/>
              <a:t>для</a:t>
            </a:r>
            <a:r>
              <a:rPr spc="-5" dirty="0"/>
              <a:t> </a:t>
            </a:r>
            <a:r>
              <a:rPr spc="-10" dirty="0"/>
              <a:t>базово</a:t>
            </a:r>
            <a:r>
              <a:rPr spc="-15" dirty="0"/>
              <a:t>г</a:t>
            </a:r>
            <a:r>
              <a:rPr spc="-10" dirty="0"/>
              <a:t>о в</a:t>
            </a:r>
            <a:r>
              <a:rPr spc="-5" dirty="0"/>
              <a:t>а</a:t>
            </a:r>
            <a:r>
              <a:rPr spc="-10" dirty="0"/>
              <a:t>риан</a:t>
            </a:r>
            <a:r>
              <a:rPr spc="-20" dirty="0"/>
              <a:t>т</a:t>
            </a:r>
            <a:r>
              <a:rPr spc="-10" dirty="0"/>
              <a:t>а.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8060" y="505739"/>
            <a:ext cx="8011795" cy="829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90100"/>
              </a:lnSpc>
            </a:pPr>
            <a:r>
              <a:rPr sz="2000" b="0" spc="-15" dirty="0">
                <a:solidFill>
                  <a:srgbClr val="087A9C"/>
                </a:solidFill>
                <a:latin typeface="Calibri Light"/>
                <a:cs typeface="Calibri Light"/>
              </a:rPr>
              <a:t>Р</a:t>
            </a:r>
            <a:r>
              <a:rPr sz="2000" b="0" spc="-10" dirty="0">
                <a:solidFill>
                  <a:srgbClr val="087A9C"/>
                </a:solidFill>
                <a:latin typeface="Calibri Light"/>
                <a:cs typeface="Calibri Light"/>
              </a:rPr>
              <a:t>ек</a:t>
            </a:r>
            <a:r>
              <a:rPr sz="2000" b="0" spc="-15" dirty="0">
                <a:solidFill>
                  <a:srgbClr val="087A9C"/>
                </a:solidFill>
                <a:latin typeface="Calibri Light"/>
                <a:cs typeface="Calibri Light"/>
              </a:rPr>
              <a:t>о</a:t>
            </a:r>
            <a:r>
              <a:rPr sz="2000" b="0" spc="-30" dirty="0">
                <a:solidFill>
                  <a:srgbClr val="087A9C"/>
                </a:solidFill>
                <a:latin typeface="Calibri Light"/>
                <a:cs typeface="Calibri Light"/>
              </a:rPr>
              <a:t>н</a:t>
            </a:r>
            <a:r>
              <a:rPr sz="2000" b="0" spc="-15" dirty="0">
                <a:solidFill>
                  <a:srgbClr val="087A9C"/>
                </a:solidFill>
                <a:latin typeface="Calibri Light"/>
                <a:cs typeface="Calibri Light"/>
              </a:rPr>
              <a:t>с</a:t>
            </a:r>
            <a:r>
              <a:rPr sz="2000" b="0" spc="-10" dirty="0">
                <a:solidFill>
                  <a:srgbClr val="087A9C"/>
                </a:solidFill>
                <a:latin typeface="Calibri Light"/>
                <a:cs typeface="Calibri Light"/>
              </a:rPr>
              <a:t>т</a:t>
            </a:r>
            <a:r>
              <a:rPr sz="2000" b="0" spc="-25" dirty="0">
                <a:solidFill>
                  <a:srgbClr val="087A9C"/>
                </a:solidFill>
                <a:latin typeface="Calibri Light"/>
                <a:cs typeface="Calibri Light"/>
              </a:rPr>
              <a:t>р</a:t>
            </a:r>
            <a:r>
              <a:rPr sz="2000" b="0" spc="-20" dirty="0">
                <a:solidFill>
                  <a:srgbClr val="087A9C"/>
                </a:solidFill>
                <a:latin typeface="Calibri Light"/>
                <a:cs typeface="Calibri Light"/>
              </a:rPr>
              <a:t>ук</a:t>
            </a:r>
            <a:r>
              <a:rPr sz="2000" b="0" spc="-35" dirty="0">
                <a:solidFill>
                  <a:srgbClr val="087A9C"/>
                </a:solidFill>
                <a:latin typeface="Calibri Light"/>
                <a:cs typeface="Calibri Light"/>
              </a:rPr>
              <a:t>ц</a:t>
            </a:r>
            <a:r>
              <a:rPr sz="2000" b="0" spc="-25" dirty="0">
                <a:solidFill>
                  <a:srgbClr val="087A9C"/>
                </a:solidFill>
                <a:latin typeface="Calibri Light"/>
                <a:cs typeface="Calibri Light"/>
              </a:rPr>
              <a:t>и</a:t>
            </a:r>
            <a:r>
              <a:rPr sz="2000" b="0" dirty="0">
                <a:solidFill>
                  <a:srgbClr val="087A9C"/>
                </a:solidFill>
                <a:latin typeface="Calibri Light"/>
                <a:cs typeface="Calibri Light"/>
              </a:rPr>
              <a:t>я</a:t>
            </a:r>
            <a:r>
              <a:rPr sz="2000" b="0" spc="-70" dirty="0">
                <a:solidFill>
                  <a:srgbClr val="087A9C"/>
                </a:solidFill>
                <a:latin typeface="Calibri Light"/>
                <a:cs typeface="Calibri Light"/>
              </a:rPr>
              <a:t> </a:t>
            </a:r>
            <a:r>
              <a:rPr sz="2000" b="0" spc="-10" dirty="0">
                <a:solidFill>
                  <a:srgbClr val="087A9C"/>
                </a:solidFill>
                <a:latin typeface="Calibri Light"/>
                <a:cs typeface="Calibri Light"/>
              </a:rPr>
              <a:t>акк</a:t>
            </a:r>
            <a:r>
              <a:rPr sz="2000" b="0" spc="-20" dirty="0">
                <a:solidFill>
                  <a:srgbClr val="087A9C"/>
                </a:solidFill>
                <a:latin typeface="Calibri Light"/>
                <a:cs typeface="Calibri Light"/>
              </a:rPr>
              <a:t>у</a:t>
            </a:r>
            <a:r>
              <a:rPr sz="2000" b="0" spc="-35" dirty="0">
                <a:solidFill>
                  <a:srgbClr val="087A9C"/>
                </a:solidFill>
                <a:latin typeface="Calibri Light"/>
                <a:cs typeface="Calibri Light"/>
              </a:rPr>
              <a:t>м</a:t>
            </a:r>
            <a:r>
              <a:rPr sz="2000" b="0" spc="-20" dirty="0">
                <a:solidFill>
                  <a:srgbClr val="087A9C"/>
                </a:solidFill>
                <a:latin typeface="Calibri Light"/>
                <a:cs typeface="Calibri Light"/>
              </a:rPr>
              <a:t>у</a:t>
            </a:r>
            <a:r>
              <a:rPr sz="2000" b="0" spc="-25" dirty="0">
                <a:solidFill>
                  <a:srgbClr val="087A9C"/>
                </a:solidFill>
                <a:latin typeface="Calibri Light"/>
                <a:cs typeface="Calibri Light"/>
              </a:rPr>
              <a:t>л</a:t>
            </a:r>
            <a:r>
              <a:rPr sz="2000" b="0" spc="-15" dirty="0">
                <a:solidFill>
                  <a:srgbClr val="087A9C"/>
                </a:solidFill>
                <a:latin typeface="Calibri Light"/>
                <a:cs typeface="Calibri Light"/>
              </a:rPr>
              <a:t>я</a:t>
            </a:r>
            <a:r>
              <a:rPr sz="2000" b="0" spc="-20" dirty="0">
                <a:solidFill>
                  <a:srgbClr val="087A9C"/>
                </a:solidFill>
                <a:latin typeface="Calibri Light"/>
                <a:cs typeface="Calibri Light"/>
              </a:rPr>
              <a:t>т</a:t>
            </a:r>
            <a:r>
              <a:rPr sz="2000" b="0" spc="-15" dirty="0">
                <a:solidFill>
                  <a:srgbClr val="087A9C"/>
                </a:solidFill>
                <a:latin typeface="Calibri Light"/>
                <a:cs typeface="Calibri Light"/>
              </a:rPr>
              <a:t>о</a:t>
            </a:r>
            <a:r>
              <a:rPr sz="2000" b="0" spc="-25" dirty="0">
                <a:solidFill>
                  <a:srgbClr val="087A9C"/>
                </a:solidFill>
                <a:latin typeface="Calibri Light"/>
                <a:cs typeface="Calibri Light"/>
              </a:rPr>
              <a:t>р</a:t>
            </a:r>
            <a:r>
              <a:rPr sz="2000" b="0" spc="-30" dirty="0">
                <a:solidFill>
                  <a:srgbClr val="087A9C"/>
                </a:solidFill>
                <a:latin typeface="Calibri Light"/>
                <a:cs typeface="Calibri Light"/>
              </a:rPr>
              <a:t>н</a:t>
            </a:r>
            <a:r>
              <a:rPr sz="2000" b="0" spc="-15" dirty="0">
                <a:solidFill>
                  <a:srgbClr val="087A9C"/>
                </a:solidFill>
                <a:latin typeface="Calibri Light"/>
                <a:cs typeface="Calibri Light"/>
              </a:rPr>
              <a:t>о</a:t>
            </a:r>
            <a:r>
              <a:rPr sz="2000" b="0" dirty="0">
                <a:solidFill>
                  <a:srgbClr val="087A9C"/>
                </a:solidFill>
                <a:latin typeface="Calibri Light"/>
                <a:cs typeface="Calibri Light"/>
              </a:rPr>
              <a:t>й</a:t>
            </a:r>
            <a:r>
              <a:rPr sz="2000" b="0" spc="-70" dirty="0">
                <a:solidFill>
                  <a:srgbClr val="087A9C"/>
                </a:solidFill>
                <a:latin typeface="Calibri Light"/>
                <a:cs typeface="Calibri Light"/>
              </a:rPr>
              <a:t> </a:t>
            </a:r>
            <a:r>
              <a:rPr sz="2000" b="0" spc="-15" dirty="0">
                <a:solidFill>
                  <a:srgbClr val="087A9C"/>
                </a:solidFill>
                <a:latin typeface="Calibri Light"/>
                <a:cs typeface="Calibri Light"/>
              </a:rPr>
              <a:t>б</a:t>
            </a:r>
            <a:r>
              <a:rPr sz="2000" b="0" spc="-10" dirty="0">
                <a:solidFill>
                  <a:srgbClr val="087A9C"/>
                </a:solidFill>
                <a:latin typeface="Calibri Light"/>
                <a:cs typeface="Calibri Light"/>
              </a:rPr>
              <a:t>ата</a:t>
            </a:r>
            <a:r>
              <a:rPr sz="2000" b="0" spc="-25" dirty="0">
                <a:solidFill>
                  <a:srgbClr val="087A9C"/>
                </a:solidFill>
                <a:latin typeface="Calibri Light"/>
                <a:cs typeface="Calibri Light"/>
              </a:rPr>
              <a:t>р</a:t>
            </a:r>
            <a:r>
              <a:rPr sz="2000" b="0" spc="-20" dirty="0">
                <a:solidFill>
                  <a:srgbClr val="087A9C"/>
                </a:solidFill>
                <a:latin typeface="Calibri Light"/>
                <a:cs typeface="Calibri Light"/>
              </a:rPr>
              <a:t>е</a:t>
            </a:r>
            <a:r>
              <a:rPr sz="2000" b="0" dirty="0">
                <a:solidFill>
                  <a:srgbClr val="087A9C"/>
                </a:solidFill>
                <a:latin typeface="Calibri Light"/>
                <a:cs typeface="Calibri Light"/>
              </a:rPr>
              <a:t>и</a:t>
            </a:r>
            <a:r>
              <a:rPr sz="2000" b="0" spc="-55" dirty="0">
                <a:solidFill>
                  <a:srgbClr val="087A9C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087A9C"/>
                </a:solidFill>
                <a:latin typeface="Calibri Light"/>
                <a:cs typeface="Calibri Light"/>
              </a:rPr>
              <a:t>с</a:t>
            </a:r>
            <a:r>
              <a:rPr sz="2000" b="0" spc="-10" dirty="0">
                <a:solidFill>
                  <a:srgbClr val="087A9C"/>
                </a:solidFill>
                <a:latin typeface="Calibri Light"/>
                <a:cs typeface="Calibri Light"/>
              </a:rPr>
              <a:t>т</a:t>
            </a:r>
            <a:r>
              <a:rPr sz="2000" b="0" dirty="0">
                <a:solidFill>
                  <a:srgbClr val="087A9C"/>
                </a:solidFill>
                <a:latin typeface="Calibri Light"/>
                <a:cs typeface="Calibri Light"/>
              </a:rPr>
              <a:t>.</a:t>
            </a:r>
            <a:r>
              <a:rPr sz="2000" b="0" spc="-45" dirty="0">
                <a:solidFill>
                  <a:srgbClr val="087A9C"/>
                </a:solidFill>
                <a:latin typeface="Calibri Light"/>
                <a:cs typeface="Calibri Light"/>
              </a:rPr>
              <a:t> </a:t>
            </a:r>
            <a:r>
              <a:rPr sz="2000" b="0" spc="-30" dirty="0">
                <a:solidFill>
                  <a:srgbClr val="087A9C"/>
                </a:solidFill>
                <a:latin typeface="Calibri Light"/>
                <a:cs typeface="Calibri Light"/>
              </a:rPr>
              <a:t>№</a:t>
            </a:r>
            <a:r>
              <a:rPr sz="2000" b="0" spc="-15" dirty="0">
                <a:solidFill>
                  <a:srgbClr val="087A9C"/>
                </a:solidFill>
                <a:latin typeface="Calibri Light"/>
                <a:cs typeface="Calibri Light"/>
              </a:rPr>
              <a:t>А</a:t>
            </a:r>
            <a:r>
              <a:rPr sz="2000" b="0" dirty="0">
                <a:solidFill>
                  <a:srgbClr val="087A9C"/>
                </a:solidFill>
                <a:latin typeface="Calibri Light"/>
                <a:cs typeface="Calibri Light"/>
              </a:rPr>
              <a:t>Б</a:t>
            </a:r>
            <a:r>
              <a:rPr sz="2000" b="0" spc="-65" dirty="0">
                <a:solidFill>
                  <a:srgbClr val="087A9C"/>
                </a:solidFill>
                <a:latin typeface="Calibri Light"/>
                <a:cs typeface="Calibri Light"/>
              </a:rPr>
              <a:t> </a:t>
            </a:r>
            <a:r>
              <a:rPr sz="2000" b="0" spc="-30" dirty="0">
                <a:solidFill>
                  <a:srgbClr val="087A9C"/>
                </a:solidFill>
                <a:latin typeface="Calibri Light"/>
                <a:cs typeface="Calibri Light"/>
              </a:rPr>
              <a:t>№</a:t>
            </a:r>
            <a:r>
              <a:rPr sz="2000" b="0" dirty="0">
                <a:solidFill>
                  <a:srgbClr val="087A9C"/>
                </a:solidFill>
                <a:latin typeface="Calibri Light"/>
                <a:cs typeface="Calibri Light"/>
              </a:rPr>
              <a:t>3</a:t>
            </a:r>
            <a:r>
              <a:rPr sz="2000" b="0" spc="-35" dirty="0">
                <a:solidFill>
                  <a:srgbClr val="087A9C"/>
                </a:solidFill>
                <a:latin typeface="Calibri Light"/>
                <a:cs typeface="Calibri Light"/>
              </a:rPr>
              <a:t> </a:t>
            </a:r>
            <a:r>
              <a:rPr sz="2000" b="0" spc="-10" dirty="0">
                <a:solidFill>
                  <a:srgbClr val="087A9C"/>
                </a:solidFill>
                <a:latin typeface="Calibri Light"/>
                <a:cs typeface="Calibri Light"/>
              </a:rPr>
              <a:t>к</a:t>
            </a:r>
            <a:r>
              <a:rPr sz="2000" b="0" dirty="0">
                <a:solidFill>
                  <a:srgbClr val="087A9C"/>
                </a:solidFill>
                <a:latin typeface="Calibri Light"/>
                <a:cs typeface="Calibri Light"/>
              </a:rPr>
              <a:t>о</a:t>
            </a:r>
            <a:r>
              <a:rPr sz="2000" b="0" spc="-10" dirty="0">
                <a:solidFill>
                  <a:srgbClr val="087A9C"/>
                </a:solidFill>
                <a:latin typeface="Calibri Light"/>
                <a:cs typeface="Calibri Light"/>
              </a:rPr>
              <a:t>т</a:t>
            </a:r>
            <a:r>
              <a:rPr sz="2000" b="0" spc="-20" dirty="0">
                <a:solidFill>
                  <a:srgbClr val="087A9C"/>
                </a:solidFill>
                <a:latin typeface="Calibri Light"/>
                <a:cs typeface="Calibri Light"/>
              </a:rPr>
              <a:t>е</a:t>
            </a:r>
            <a:r>
              <a:rPr sz="2000" b="0" spc="-25" dirty="0">
                <a:solidFill>
                  <a:srgbClr val="087A9C"/>
                </a:solidFill>
                <a:latin typeface="Calibri Light"/>
                <a:cs typeface="Calibri Light"/>
              </a:rPr>
              <a:t>л</a:t>
            </a:r>
            <a:r>
              <a:rPr sz="2000" b="0" spc="-15" dirty="0">
                <a:solidFill>
                  <a:srgbClr val="087A9C"/>
                </a:solidFill>
                <a:latin typeface="Calibri Light"/>
                <a:cs typeface="Calibri Light"/>
              </a:rPr>
              <a:t>ь</a:t>
            </a:r>
            <a:r>
              <a:rPr sz="2000" b="0" spc="-20" dirty="0">
                <a:solidFill>
                  <a:srgbClr val="087A9C"/>
                </a:solidFill>
                <a:latin typeface="Calibri Light"/>
                <a:cs typeface="Calibri Light"/>
              </a:rPr>
              <a:t>н</a:t>
            </a:r>
            <a:r>
              <a:rPr sz="2000" b="0" spc="-30" dirty="0">
                <a:solidFill>
                  <a:srgbClr val="087A9C"/>
                </a:solidFill>
                <a:latin typeface="Calibri Light"/>
                <a:cs typeface="Calibri Light"/>
              </a:rPr>
              <a:t>о</a:t>
            </a:r>
            <a:r>
              <a:rPr sz="2000" b="0" spc="-15" dirty="0">
                <a:solidFill>
                  <a:srgbClr val="087A9C"/>
                </a:solidFill>
                <a:latin typeface="Calibri Light"/>
                <a:cs typeface="Calibri Light"/>
              </a:rPr>
              <a:t>г</a:t>
            </a:r>
            <a:r>
              <a:rPr sz="2000" b="0" dirty="0">
                <a:solidFill>
                  <a:srgbClr val="087A9C"/>
                </a:solidFill>
                <a:latin typeface="Calibri Light"/>
                <a:cs typeface="Calibri Light"/>
              </a:rPr>
              <a:t>о</a:t>
            </a:r>
            <a:r>
              <a:rPr sz="2000" b="0" spc="-60" dirty="0">
                <a:solidFill>
                  <a:srgbClr val="087A9C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087A9C"/>
                </a:solidFill>
                <a:latin typeface="Calibri Light"/>
                <a:cs typeface="Calibri Light"/>
              </a:rPr>
              <a:t>о</a:t>
            </a:r>
            <a:r>
              <a:rPr sz="2000" b="0" spc="-10" dirty="0">
                <a:solidFill>
                  <a:srgbClr val="087A9C"/>
                </a:solidFill>
                <a:latin typeface="Calibri Light"/>
                <a:cs typeface="Calibri Light"/>
              </a:rPr>
              <a:t>т</a:t>
            </a:r>
            <a:r>
              <a:rPr sz="2000" b="0" spc="-15" dirty="0">
                <a:solidFill>
                  <a:srgbClr val="087A9C"/>
                </a:solidFill>
                <a:latin typeface="Calibri Light"/>
                <a:cs typeface="Calibri Light"/>
              </a:rPr>
              <a:t>д</a:t>
            </a:r>
            <a:r>
              <a:rPr sz="2000" b="0" spc="-10" dirty="0">
                <a:solidFill>
                  <a:srgbClr val="087A9C"/>
                </a:solidFill>
                <a:latin typeface="Calibri Light"/>
                <a:cs typeface="Calibri Light"/>
              </a:rPr>
              <a:t>е</a:t>
            </a:r>
            <a:r>
              <a:rPr sz="2000" b="0" spc="-25" dirty="0">
                <a:solidFill>
                  <a:srgbClr val="087A9C"/>
                </a:solidFill>
                <a:latin typeface="Calibri Light"/>
                <a:cs typeface="Calibri Light"/>
              </a:rPr>
              <a:t>л</a:t>
            </a:r>
            <a:r>
              <a:rPr sz="2000" b="0" spc="-20" dirty="0">
                <a:solidFill>
                  <a:srgbClr val="087A9C"/>
                </a:solidFill>
                <a:latin typeface="Calibri Light"/>
                <a:cs typeface="Calibri Light"/>
              </a:rPr>
              <a:t>ен</a:t>
            </a:r>
            <a:r>
              <a:rPr sz="2000" b="0" spc="-35" dirty="0">
                <a:solidFill>
                  <a:srgbClr val="087A9C"/>
                </a:solidFill>
                <a:latin typeface="Calibri Light"/>
                <a:cs typeface="Calibri Light"/>
              </a:rPr>
              <a:t>и</a:t>
            </a:r>
            <a:r>
              <a:rPr sz="2000" b="0" dirty="0">
                <a:solidFill>
                  <a:srgbClr val="087A9C"/>
                </a:solidFill>
                <a:latin typeface="Calibri Light"/>
                <a:cs typeface="Calibri Light"/>
              </a:rPr>
              <a:t>я с</a:t>
            </a:r>
            <a:r>
              <a:rPr sz="2000" b="0" spc="-20" dirty="0">
                <a:solidFill>
                  <a:srgbClr val="087A9C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087A9C"/>
                </a:solidFill>
                <a:latin typeface="Calibri Light"/>
                <a:cs typeface="Calibri Light"/>
              </a:rPr>
              <a:t>з</a:t>
            </a:r>
            <a:r>
              <a:rPr sz="2000" b="0" spc="-10" dirty="0">
                <a:solidFill>
                  <a:srgbClr val="087A9C"/>
                </a:solidFill>
                <a:latin typeface="Calibri Light"/>
                <a:cs typeface="Calibri Light"/>
              </a:rPr>
              <a:t>а</a:t>
            </a:r>
            <a:r>
              <a:rPr sz="2000" b="0" spc="-20" dirty="0">
                <a:solidFill>
                  <a:srgbClr val="087A9C"/>
                </a:solidFill>
                <a:latin typeface="Calibri Light"/>
                <a:cs typeface="Calibri Light"/>
              </a:rPr>
              <a:t>мен</a:t>
            </a:r>
            <a:r>
              <a:rPr sz="2000" b="0" spc="-15" dirty="0">
                <a:solidFill>
                  <a:srgbClr val="087A9C"/>
                </a:solidFill>
                <a:latin typeface="Calibri Light"/>
                <a:cs typeface="Calibri Light"/>
              </a:rPr>
              <a:t>о</a:t>
            </a:r>
            <a:r>
              <a:rPr sz="2000" b="0" dirty="0">
                <a:solidFill>
                  <a:srgbClr val="087A9C"/>
                </a:solidFill>
                <a:latin typeface="Calibri Light"/>
                <a:cs typeface="Calibri Light"/>
              </a:rPr>
              <a:t>й</a:t>
            </a:r>
            <a:r>
              <a:rPr sz="2000" b="0" spc="-80" dirty="0">
                <a:solidFill>
                  <a:srgbClr val="087A9C"/>
                </a:solidFill>
                <a:latin typeface="Calibri Light"/>
                <a:cs typeface="Calibri Light"/>
              </a:rPr>
              <a:t> </a:t>
            </a:r>
            <a:r>
              <a:rPr sz="2000" b="0" spc="-15" dirty="0">
                <a:solidFill>
                  <a:srgbClr val="087A9C"/>
                </a:solidFill>
                <a:latin typeface="Calibri Light"/>
                <a:cs typeface="Calibri Light"/>
              </a:rPr>
              <a:t>щ</a:t>
            </a:r>
            <a:r>
              <a:rPr sz="2000" b="0" spc="-10" dirty="0">
                <a:solidFill>
                  <a:srgbClr val="087A9C"/>
                </a:solidFill>
                <a:latin typeface="Calibri Light"/>
                <a:cs typeface="Calibri Light"/>
              </a:rPr>
              <a:t>и</a:t>
            </a:r>
            <a:r>
              <a:rPr sz="2000" b="0" dirty="0">
                <a:solidFill>
                  <a:srgbClr val="087A9C"/>
                </a:solidFill>
                <a:latin typeface="Calibri Light"/>
                <a:cs typeface="Calibri Light"/>
              </a:rPr>
              <a:t>та</a:t>
            </a:r>
            <a:r>
              <a:rPr sz="2000" b="0" spc="-60" dirty="0">
                <a:solidFill>
                  <a:srgbClr val="087A9C"/>
                </a:solidFill>
                <a:latin typeface="Calibri Light"/>
                <a:cs typeface="Calibri Light"/>
              </a:rPr>
              <a:t> </a:t>
            </a:r>
            <a:r>
              <a:rPr sz="2000" b="0" spc="-10" dirty="0">
                <a:solidFill>
                  <a:srgbClr val="087A9C"/>
                </a:solidFill>
                <a:latin typeface="Calibri Light"/>
                <a:cs typeface="Calibri Light"/>
              </a:rPr>
              <a:t>п</a:t>
            </a:r>
            <a:r>
              <a:rPr sz="2000" b="0" dirty="0">
                <a:solidFill>
                  <a:srgbClr val="087A9C"/>
                </a:solidFill>
                <a:latin typeface="Calibri Light"/>
                <a:cs typeface="Calibri Light"/>
              </a:rPr>
              <a:t>о</a:t>
            </a:r>
            <a:r>
              <a:rPr sz="2000" b="0" spc="-15" dirty="0">
                <a:solidFill>
                  <a:srgbClr val="087A9C"/>
                </a:solidFill>
                <a:latin typeface="Calibri Light"/>
                <a:cs typeface="Calibri Light"/>
              </a:rPr>
              <a:t>с</a:t>
            </a:r>
            <a:r>
              <a:rPr sz="2000" b="0" spc="-20" dirty="0">
                <a:solidFill>
                  <a:srgbClr val="087A9C"/>
                </a:solidFill>
                <a:latin typeface="Calibri Light"/>
                <a:cs typeface="Calibri Light"/>
              </a:rPr>
              <a:t>т</a:t>
            </a:r>
            <a:r>
              <a:rPr sz="2000" b="0" spc="-15" dirty="0">
                <a:solidFill>
                  <a:srgbClr val="087A9C"/>
                </a:solidFill>
                <a:latin typeface="Calibri Light"/>
                <a:cs typeface="Calibri Light"/>
              </a:rPr>
              <a:t>о</a:t>
            </a:r>
            <a:r>
              <a:rPr sz="2000" b="0" spc="-25" dirty="0">
                <a:solidFill>
                  <a:srgbClr val="087A9C"/>
                </a:solidFill>
                <a:latin typeface="Calibri Light"/>
                <a:cs typeface="Calibri Light"/>
              </a:rPr>
              <a:t>я</a:t>
            </a:r>
            <a:r>
              <a:rPr sz="2000" b="0" spc="-20" dirty="0">
                <a:solidFill>
                  <a:srgbClr val="087A9C"/>
                </a:solidFill>
                <a:latin typeface="Calibri Light"/>
                <a:cs typeface="Calibri Light"/>
              </a:rPr>
              <a:t>н</a:t>
            </a:r>
            <a:r>
              <a:rPr sz="2000" b="0" spc="-30" dirty="0">
                <a:solidFill>
                  <a:srgbClr val="087A9C"/>
                </a:solidFill>
                <a:latin typeface="Calibri Light"/>
                <a:cs typeface="Calibri Light"/>
              </a:rPr>
              <a:t>н</a:t>
            </a:r>
            <a:r>
              <a:rPr sz="2000" b="0" spc="-15" dirty="0">
                <a:solidFill>
                  <a:srgbClr val="087A9C"/>
                </a:solidFill>
                <a:latin typeface="Calibri Light"/>
                <a:cs typeface="Calibri Light"/>
              </a:rPr>
              <a:t>ог</a:t>
            </a:r>
            <a:r>
              <a:rPr sz="2000" b="0" dirty="0">
                <a:solidFill>
                  <a:srgbClr val="087A9C"/>
                </a:solidFill>
                <a:latin typeface="Calibri Light"/>
                <a:cs typeface="Calibri Light"/>
              </a:rPr>
              <a:t>о</a:t>
            </a:r>
            <a:r>
              <a:rPr sz="2000" b="0" spc="-60" dirty="0">
                <a:solidFill>
                  <a:srgbClr val="087A9C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087A9C"/>
                </a:solidFill>
                <a:latin typeface="Calibri Light"/>
                <a:cs typeface="Calibri Light"/>
              </a:rPr>
              <a:t>то</a:t>
            </a:r>
            <a:r>
              <a:rPr sz="2000" b="0" spc="-15" dirty="0">
                <a:solidFill>
                  <a:srgbClr val="087A9C"/>
                </a:solidFill>
                <a:latin typeface="Calibri Light"/>
                <a:cs typeface="Calibri Light"/>
              </a:rPr>
              <a:t>к</a:t>
            </a:r>
            <a:r>
              <a:rPr sz="2000" b="0" dirty="0">
                <a:solidFill>
                  <a:srgbClr val="087A9C"/>
                </a:solidFill>
                <a:latin typeface="Calibri Light"/>
                <a:cs typeface="Calibri Light"/>
              </a:rPr>
              <a:t>а</a:t>
            </a:r>
            <a:r>
              <a:rPr sz="2000" b="0" spc="-65" dirty="0">
                <a:solidFill>
                  <a:srgbClr val="087A9C"/>
                </a:solidFill>
                <a:latin typeface="Calibri Light"/>
                <a:cs typeface="Calibri Light"/>
              </a:rPr>
              <a:t> </a:t>
            </a:r>
            <a:r>
              <a:rPr sz="2000" b="0" spc="-30" dirty="0">
                <a:solidFill>
                  <a:srgbClr val="087A9C"/>
                </a:solidFill>
                <a:latin typeface="Calibri Light"/>
                <a:cs typeface="Calibri Light"/>
              </a:rPr>
              <a:t>Щ</a:t>
            </a:r>
            <a:r>
              <a:rPr sz="2000" b="0" spc="-15" dirty="0">
                <a:solidFill>
                  <a:srgbClr val="087A9C"/>
                </a:solidFill>
                <a:latin typeface="Calibri Light"/>
                <a:cs typeface="Calibri Light"/>
              </a:rPr>
              <a:t>П</a:t>
            </a:r>
            <a:r>
              <a:rPr sz="2000" b="0" spc="-10" dirty="0">
                <a:solidFill>
                  <a:srgbClr val="087A9C"/>
                </a:solidFill>
                <a:latin typeface="Calibri Light"/>
                <a:cs typeface="Calibri Light"/>
              </a:rPr>
              <a:t>Т</a:t>
            </a:r>
            <a:r>
              <a:rPr sz="2000" b="0" spc="-15" dirty="0">
                <a:solidFill>
                  <a:srgbClr val="087A9C"/>
                </a:solidFill>
                <a:latin typeface="Calibri Light"/>
                <a:cs typeface="Calibri Light"/>
              </a:rPr>
              <a:t>-</a:t>
            </a:r>
            <a:r>
              <a:rPr sz="2000" b="0" dirty="0">
                <a:solidFill>
                  <a:srgbClr val="087A9C"/>
                </a:solidFill>
                <a:latin typeface="Calibri Light"/>
                <a:cs typeface="Calibri Light"/>
              </a:rPr>
              <a:t>3</a:t>
            </a:r>
            <a:r>
              <a:rPr sz="2000" b="0" spc="-55" dirty="0">
                <a:solidFill>
                  <a:srgbClr val="087A9C"/>
                </a:solidFill>
                <a:latin typeface="Calibri Light"/>
                <a:cs typeface="Calibri Light"/>
              </a:rPr>
              <a:t> </a:t>
            </a:r>
            <a:r>
              <a:rPr sz="2000" b="0" spc="-15" dirty="0">
                <a:solidFill>
                  <a:srgbClr val="087A9C"/>
                </a:solidFill>
                <a:latin typeface="Calibri Light"/>
                <a:cs typeface="Calibri Light"/>
              </a:rPr>
              <a:t>д</a:t>
            </a:r>
            <a:r>
              <a:rPr sz="2000" b="0" spc="-10" dirty="0">
                <a:solidFill>
                  <a:srgbClr val="087A9C"/>
                </a:solidFill>
                <a:latin typeface="Calibri Light"/>
                <a:cs typeface="Calibri Light"/>
              </a:rPr>
              <a:t>л</a:t>
            </a:r>
            <a:r>
              <a:rPr sz="2000" b="0" dirty="0">
                <a:solidFill>
                  <a:srgbClr val="087A9C"/>
                </a:solidFill>
                <a:latin typeface="Calibri Light"/>
                <a:cs typeface="Calibri Light"/>
              </a:rPr>
              <a:t>я</a:t>
            </a:r>
            <a:r>
              <a:rPr sz="2000" b="0" spc="-45" dirty="0">
                <a:solidFill>
                  <a:srgbClr val="087A9C"/>
                </a:solidFill>
                <a:latin typeface="Calibri Light"/>
                <a:cs typeface="Calibri Light"/>
              </a:rPr>
              <a:t> </a:t>
            </a:r>
            <a:r>
              <a:rPr sz="2000" b="0" spc="-10" dirty="0">
                <a:solidFill>
                  <a:srgbClr val="087A9C"/>
                </a:solidFill>
                <a:latin typeface="Calibri Light"/>
                <a:cs typeface="Calibri Light"/>
              </a:rPr>
              <a:t>фил</a:t>
            </a:r>
            <a:r>
              <a:rPr sz="2000" b="0" spc="-20" dirty="0">
                <a:solidFill>
                  <a:srgbClr val="087A9C"/>
                </a:solidFill>
                <a:latin typeface="Calibri Light"/>
                <a:cs typeface="Calibri Light"/>
              </a:rPr>
              <a:t>иал</a:t>
            </a:r>
            <a:r>
              <a:rPr sz="2000" b="0" dirty="0">
                <a:solidFill>
                  <a:srgbClr val="087A9C"/>
                </a:solidFill>
                <a:latin typeface="Calibri Light"/>
                <a:cs typeface="Calibri Light"/>
              </a:rPr>
              <a:t>а</a:t>
            </a:r>
            <a:r>
              <a:rPr sz="2000" b="0" spc="-55" dirty="0">
                <a:solidFill>
                  <a:srgbClr val="087A9C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087A9C"/>
                </a:solidFill>
                <a:latin typeface="Calibri Light"/>
                <a:cs typeface="Calibri Light"/>
              </a:rPr>
              <a:t>«</a:t>
            </a:r>
            <a:r>
              <a:rPr sz="2000" b="0" spc="-20" dirty="0">
                <a:solidFill>
                  <a:srgbClr val="087A9C"/>
                </a:solidFill>
                <a:latin typeface="Calibri Light"/>
                <a:cs typeface="Calibri Light"/>
              </a:rPr>
              <a:t>Иван</a:t>
            </a:r>
            <a:r>
              <a:rPr sz="2000" b="0" spc="-25" dirty="0">
                <a:solidFill>
                  <a:srgbClr val="087A9C"/>
                </a:solidFill>
                <a:latin typeface="Calibri Light"/>
                <a:cs typeface="Calibri Light"/>
              </a:rPr>
              <a:t>о</a:t>
            </a:r>
            <a:r>
              <a:rPr sz="2000" b="0" spc="-20" dirty="0">
                <a:solidFill>
                  <a:srgbClr val="087A9C"/>
                </a:solidFill>
                <a:latin typeface="Calibri Light"/>
                <a:cs typeface="Calibri Light"/>
              </a:rPr>
              <a:t>в</a:t>
            </a:r>
            <a:r>
              <a:rPr sz="2000" b="0" spc="-15" dirty="0">
                <a:solidFill>
                  <a:srgbClr val="087A9C"/>
                </a:solidFill>
                <a:latin typeface="Calibri Light"/>
                <a:cs typeface="Calibri Light"/>
              </a:rPr>
              <a:t>с</a:t>
            </a:r>
            <a:r>
              <a:rPr sz="2000" b="0" spc="-20" dirty="0">
                <a:solidFill>
                  <a:srgbClr val="087A9C"/>
                </a:solidFill>
                <a:latin typeface="Calibri Light"/>
                <a:cs typeface="Calibri Light"/>
              </a:rPr>
              <a:t>к</a:t>
            </a:r>
            <a:r>
              <a:rPr sz="2000" b="0" spc="-35" dirty="0">
                <a:solidFill>
                  <a:srgbClr val="087A9C"/>
                </a:solidFill>
                <a:latin typeface="Calibri Light"/>
                <a:cs typeface="Calibri Light"/>
              </a:rPr>
              <a:t>и</a:t>
            </a:r>
            <a:r>
              <a:rPr sz="2000" b="0" dirty="0">
                <a:solidFill>
                  <a:srgbClr val="087A9C"/>
                </a:solidFill>
                <a:latin typeface="Calibri Light"/>
                <a:cs typeface="Calibri Light"/>
              </a:rPr>
              <a:t>е</a:t>
            </a:r>
            <a:r>
              <a:rPr sz="2000" b="0" spc="-50" dirty="0">
                <a:solidFill>
                  <a:srgbClr val="087A9C"/>
                </a:solidFill>
                <a:latin typeface="Calibri Light"/>
                <a:cs typeface="Calibri Light"/>
              </a:rPr>
              <a:t> </a:t>
            </a:r>
            <a:r>
              <a:rPr sz="2000" b="0" spc="-15" dirty="0">
                <a:solidFill>
                  <a:srgbClr val="087A9C"/>
                </a:solidFill>
                <a:latin typeface="Calibri Light"/>
                <a:cs typeface="Calibri Light"/>
              </a:rPr>
              <a:t>П</a:t>
            </a:r>
            <a:r>
              <a:rPr sz="2000" b="0" dirty="0">
                <a:solidFill>
                  <a:srgbClr val="087A9C"/>
                </a:solidFill>
                <a:latin typeface="Calibri Light"/>
                <a:cs typeface="Calibri Light"/>
              </a:rPr>
              <a:t>Г</a:t>
            </a:r>
            <a:r>
              <a:rPr sz="2000" b="0" spc="-20" dirty="0">
                <a:solidFill>
                  <a:srgbClr val="087A9C"/>
                </a:solidFill>
                <a:latin typeface="Calibri Light"/>
                <a:cs typeface="Calibri Light"/>
              </a:rPr>
              <a:t>У</a:t>
            </a:r>
            <a:r>
              <a:rPr sz="2000" b="0" dirty="0">
                <a:solidFill>
                  <a:srgbClr val="087A9C"/>
                </a:solidFill>
                <a:latin typeface="Calibri Light"/>
                <a:cs typeface="Calibri Light"/>
              </a:rPr>
              <a:t>» </a:t>
            </a:r>
            <a:r>
              <a:rPr sz="2000" b="0" spc="-15" dirty="0">
                <a:solidFill>
                  <a:srgbClr val="087A9C"/>
                </a:solidFill>
                <a:latin typeface="Calibri Light"/>
                <a:cs typeface="Calibri Light"/>
              </a:rPr>
              <a:t>А</a:t>
            </a:r>
            <a:r>
              <a:rPr sz="2000" b="0" dirty="0">
                <a:solidFill>
                  <a:srgbClr val="087A9C"/>
                </a:solidFill>
                <a:latin typeface="Calibri Light"/>
                <a:cs typeface="Calibri Light"/>
              </a:rPr>
              <a:t>О</a:t>
            </a:r>
            <a:r>
              <a:rPr sz="2000" b="0" spc="-50" dirty="0">
                <a:solidFill>
                  <a:srgbClr val="087A9C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087A9C"/>
                </a:solidFill>
                <a:latin typeface="Calibri Light"/>
                <a:cs typeface="Calibri Light"/>
              </a:rPr>
              <a:t>«</a:t>
            </a:r>
            <a:r>
              <a:rPr sz="2000" b="0" spc="-20" dirty="0">
                <a:solidFill>
                  <a:srgbClr val="087A9C"/>
                </a:solidFill>
                <a:latin typeface="Calibri Light"/>
                <a:cs typeface="Calibri Light"/>
              </a:rPr>
              <a:t>Ин</a:t>
            </a:r>
            <a:r>
              <a:rPr sz="2000" b="0" dirty="0">
                <a:solidFill>
                  <a:srgbClr val="087A9C"/>
                </a:solidFill>
                <a:latin typeface="Calibri Light"/>
                <a:cs typeface="Calibri Light"/>
              </a:rPr>
              <a:t>т</a:t>
            </a:r>
            <a:r>
              <a:rPr sz="2000" b="0" spc="-25" dirty="0">
                <a:solidFill>
                  <a:srgbClr val="087A9C"/>
                </a:solidFill>
                <a:latin typeface="Calibri Light"/>
                <a:cs typeface="Calibri Light"/>
              </a:rPr>
              <a:t>е</a:t>
            </a:r>
            <a:r>
              <a:rPr sz="2000" b="0" dirty="0">
                <a:solidFill>
                  <a:srgbClr val="087A9C"/>
                </a:solidFill>
                <a:latin typeface="Calibri Light"/>
                <a:cs typeface="Calibri Light"/>
              </a:rPr>
              <a:t>р</a:t>
            </a:r>
            <a:r>
              <a:rPr sz="2000" b="0" spc="-55" dirty="0">
                <a:solidFill>
                  <a:srgbClr val="087A9C"/>
                </a:solidFill>
                <a:latin typeface="Calibri Light"/>
                <a:cs typeface="Calibri Light"/>
              </a:rPr>
              <a:t> </a:t>
            </a:r>
            <a:r>
              <a:rPr sz="2000" b="0" spc="-10" dirty="0">
                <a:solidFill>
                  <a:srgbClr val="087A9C"/>
                </a:solidFill>
                <a:latin typeface="Calibri Light"/>
                <a:cs typeface="Calibri Light"/>
              </a:rPr>
              <a:t>Р</a:t>
            </a:r>
            <a:r>
              <a:rPr sz="2000" b="0" spc="-15" dirty="0">
                <a:solidFill>
                  <a:srgbClr val="087A9C"/>
                </a:solidFill>
                <a:latin typeface="Calibri Light"/>
                <a:cs typeface="Calibri Light"/>
              </a:rPr>
              <a:t>А</a:t>
            </a:r>
            <a:r>
              <a:rPr sz="2000" b="0" spc="-20" dirty="0">
                <a:solidFill>
                  <a:srgbClr val="087A9C"/>
                </a:solidFill>
                <a:latin typeface="Calibri Light"/>
                <a:cs typeface="Calibri Light"/>
              </a:rPr>
              <a:t>О</a:t>
            </a:r>
            <a:r>
              <a:rPr sz="2000" b="0" spc="-15" dirty="0">
                <a:solidFill>
                  <a:srgbClr val="087A9C"/>
                </a:solidFill>
                <a:latin typeface="Calibri Light"/>
                <a:cs typeface="Calibri Light"/>
              </a:rPr>
              <a:t>-</a:t>
            </a:r>
            <a:r>
              <a:rPr sz="2000" b="0" spc="-20" dirty="0">
                <a:solidFill>
                  <a:srgbClr val="087A9C"/>
                </a:solidFill>
                <a:latin typeface="Calibri Light"/>
                <a:cs typeface="Calibri Light"/>
              </a:rPr>
              <a:t>Элек</a:t>
            </a:r>
            <a:r>
              <a:rPr sz="2000" b="0" dirty="0">
                <a:solidFill>
                  <a:srgbClr val="087A9C"/>
                </a:solidFill>
                <a:latin typeface="Calibri Light"/>
                <a:cs typeface="Calibri Light"/>
              </a:rPr>
              <a:t>т</a:t>
            </a:r>
            <a:r>
              <a:rPr sz="2000" b="0" spc="-30" dirty="0">
                <a:solidFill>
                  <a:srgbClr val="087A9C"/>
                </a:solidFill>
                <a:latin typeface="Calibri Light"/>
                <a:cs typeface="Calibri Light"/>
              </a:rPr>
              <a:t>р</a:t>
            </a:r>
            <a:r>
              <a:rPr sz="2000" b="0" spc="-15" dirty="0">
                <a:solidFill>
                  <a:srgbClr val="087A9C"/>
                </a:solidFill>
                <a:latin typeface="Calibri Light"/>
                <a:cs typeface="Calibri Light"/>
              </a:rPr>
              <a:t>ог</a:t>
            </a:r>
            <a:r>
              <a:rPr sz="2000" b="0" spc="-20" dirty="0">
                <a:solidFill>
                  <a:srgbClr val="087A9C"/>
                </a:solidFill>
                <a:latin typeface="Calibri Light"/>
                <a:cs typeface="Calibri Light"/>
              </a:rPr>
              <a:t>ене</a:t>
            </a:r>
            <a:r>
              <a:rPr sz="2000" b="0" spc="-25" dirty="0">
                <a:solidFill>
                  <a:srgbClr val="087A9C"/>
                </a:solidFill>
                <a:latin typeface="Calibri Light"/>
                <a:cs typeface="Calibri Light"/>
              </a:rPr>
              <a:t>р</a:t>
            </a:r>
            <a:r>
              <a:rPr sz="2000" b="0" spc="-20" dirty="0">
                <a:solidFill>
                  <a:srgbClr val="087A9C"/>
                </a:solidFill>
                <a:latin typeface="Calibri Light"/>
                <a:cs typeface="Calibri Light"/>
              </a:rPr>
              <a:t>ац</a:t>
            </a:r>
            <a:r>
              <a:rPr sz="2000" b="0" spc="-35" dirty="0">
                <a:solidFill>
                  <a:srgbClr val="087A9C"/>
                </a:solidFill>
                <a:latin typeface="Calibri Light"/>
                <a:cs typeface="Calibri Light"/>
              </a:rPr>
              <a:t>и</a:t>
            </a:r>
            <a:r>
              <a:rPr sz="2000" b="0" spc="-25" dirty="0">
                <a:solidFill>
                  <a:srgbClr val="087A9C"/>
                </a:solidFill>
                <a:latin typeface="Calibri Light"/>
                <a:cs typeface="Calibri Light"/>
              </a:rPr>
              <a:t>я</a:t>
            </a:r>
            <a:r>
              <a:rPr sz="2000" b="0" dirty="0">
                <a:solidFill>
                  <a:srgbClr val="087A9C"/>
                </a:solidFill>
                <a:latin typeface="Calibri Light"/>
                <a:cs typeface="Calibri Light"/>
              </a:rPr>
              <a:t>»</a:t>
            </a:r>
            <a:endParaRPr sz="2000">
              <a:latin typeface="Calibri Light"/>
              <a:cs typeface="Calibri L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00595" y="3966717"/>
            <a:ext cx="140208" cy="1417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0595" y="4338573"/>
            <a:ext cx="140208" cy="1417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0595" y="4708905"/>
            <a:ext cx="140208" cy="1417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88060" y="2216023"/>
            <a:ext cx="4907915" cy="2941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Ад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ре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с</a:t>
            </a:r>
            <a:r>
              <a:rPr sz="1600" b="0" spc="-7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объ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е</a:t>
            </a: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к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т</a:t>
            </a:r>
            <a:r>
              <a:rPr sz="1600" b="0" spc="-40" dirty="0">
                <a:solidFill>
                  <a:srgbClr val="585858"/>
                </a:solidFill>
                <a:latin typeface="Calibri Light"/>
                <a:cs typeface="Calibri Light"/>
              </a:rPr>
              <a:t>а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:</a:t>
            </a:r>
            <a:r>
              <a:rPr sz="1600" b="0" spc="-2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Ив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а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н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о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в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с</a:t>
            </a: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к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ая</a:t>
            </a: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область,</a:t>
            </a:r>
            <a:r>
              <a:rPr sz="1600" b="0" spc="-2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г.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Комсом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о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л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ь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ск</a:t>
            </a:r>
            <a:endParaRPr sz="160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Тип</a:t>
            </a:r>
            <a:r>
              <a:rPr sz="1600" b="0" spc="-5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ко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н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т</a:t>
            </a:r>
            <a:r>
              <a:rPr sz="1600" b="0" spc="-30" dirty="0">
                <a:solidFill>
                  <a:srgbClr val="585858"/>
                </a:solidFill>
                <a:latin typeface="Calibri Light"/>
                <a:cs typeface="Calibri Light"/>
              </a:rPr>
              <a:t>ра</a:t>
            </a: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к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т</a:t>
            </a:r>
            <a:r>
              <a:rPr sz="1600" b="0" spc="-35" dirty="0">
                <a:solidFill>
                  <a:srgbClr val="585858"/>
                </a:solidFill>
                <a:latin typeface="Calibri Light"/>
                <a:cs typeface="Calibri Light"/>
              </a:rPr>
              <a:t>а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:</a:t>
            </a:r>
            <a:r>
              <a:rPr sz="1600" b="0" spc="-2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Пр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о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ек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т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иров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а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ние/</a:t>
            </a:r>
            <a:r>
              <a:rPr sz="1600" b="0" spc="2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Постав</a:t>
            </a: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к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а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оборудования</a:t>
            </a:r>
            <a:endParaRPr sz="160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</a:pP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/С</a:t>
            </a:r>
            <a:r>
              <a:rPr sz="1600" b="0" spc="-25" dirty="0">
                <a:solidFill>
                  <a:srgbClr val="585858"/>
                </a:solidFill>
                <a:latin typeface="Calibri Light"/>
                <a:cs typeface="Calibri Light"/>
              </a:rPr>
              <a:t>М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Р/П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Н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Р</a:t>
            </a:r>
            <a:endParaRPr sz="1600">
              <a:latin typeface="Calibri Light"/>
              <a:cs typeface="Calibri Light"/>
            </a:endParaRPr>
          </a:p>
          <a:p>
            <a:pPr marL="12700" marR="2181860">
              <a:lnSpc>
                <a:spcPct val="151900"/>
              </a:lnSpc>
              <a:spcBef>
                <a:spcPts val="10"/>
              </a:spcBef>
            </a:pP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Реа</a:t>
            </a:r>
            <a:r>
              <a:rPr sz="1600" b="0" spc="-35" dirty="0">
                <a:solidFill>
                  <a:srgbClr val="585858"/>
                </a:solidFill>
                <a:latin typeface="Calibri Light"/>
                <a:cs typeface="Calibri Light"/>
              </a:rPr>
              <a:t>л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иза</a:t>
            </a:r>
            <a:r>
              <a:rPr sz="1600" b="0" spc="-30" dirty="0">
                <a:solidFill>
                  <a:srgbClr val="585858"/>
                </a:solidFill>
                <a:latin typeface="Calibri Light"/>
                <a:cs typeface="Calibri Light"/>
              </a:rPr>
              <a:t>ц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и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я</a:t>
            </a:r>
            <a:r>
              <a:rPr sz="1600" b="0" spc="-5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пр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ое</a:t>
            </a:r>
            <a:r>
              <a:rPr sz="1600" b="0" spc="-30" dirty="0">
                <a:solidFill>
                  <a:srgbClr val="585858"/>
                </a:solidFill>
                <a:latin typeface="Calibri Light"/>
                <a:cs typeface="Calibri Light"/>
              </a:rPr>
              <a:t>к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т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а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:</a:t>
            </a:r>
            <a:r>
              <a:rPr sz="1600" b="0" spc="-4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май</a:t>
            </a:r>
            <a:r>
              <a:rPr sz="1600" b="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2</a:t>
            </a: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017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г.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С</a:t>
            </a: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о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ст</a:t>
            </a:r>
            <a:r>
              <a:rPr sz="1600" b="0" spc="-35" dirty="0">
                <a:solidFill>
                  <a:srgbClr val="585858"/>
                </a:solidFill>
                <a:latin typeface="Calibri Light"/>
                <a:cs typeface="Calibri Light"/>
              </a:rPr>
              <a:t>а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в</a:t>
            </a:r>
            <a:r>
              <a:rPr sz="1600" b="0" spc="-6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ра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б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о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т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:</a:t>
            </a:r>
            <a:endParaRPr sz="1600">
              <a:latin typeface="Calibri Light"/>
              <a:cs typeface="Calibri Light"/>
            </a:endParaRPr>
          </a:p>
          <a:p>
            <a:pPr marL="241300">
              <a:lnSpc>
                <a:spcPct val="100000"/>
              </a:lnSpc>
              <a:spcBef>
                <a:spcPts val="994"/>
              </a:spcBef>
            </a:pP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вып</a:t>
            </a: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о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лнение</a:t>
            </a:r>
            <a:r>
              <a:rPr sz="1600" b="0" spc="2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пр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о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ек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т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н</a:t>
            </a:r>
            <a:r>
              <a:rPr sz="1600" b="0" spc="-25" dirty="0">
                <a:solidFill>
                  <a:srgbClr val="585858"/>
                </a:solidFill>
                <a:latin typeface="Calibri Light"/>
                <a:cs typeface="Calibri Light"/>
              </a:rPr>
              <a:t>ы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х</a:t>
            </a:r>
            <a:r>
              <a:rPr sz="1600" b="0" spc="4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работ;</a:t>
            </a:r>
            <a:endParaRPr sz="1600">
              <a:latin typeface="Calibri Light"/>
              <a:cs typeface="Calibri Light"/>
            </a:endParaRPr>
          </a:p>
          <a:p>
            <a:pPr marL="241300" marR="1445895">
              <a:lnSpc>
                <a:spcPct val="151900"/>
              </a:lnSpc>
              <a:spcBef>
                <a:spcPts val="10"/>
              </a:spcBef>
            </a:pP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за</a:t>
            </a: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к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упка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и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поста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в</a:t>
            </a: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к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а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оборудования; вып</a:t>
            </a: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о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лнение</a:t>
            </a:r>
            <a:r>
              <a:rPr sz="1600" b="0" spc="2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ст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р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оительно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-</a:t>
            </a: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м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о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н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т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ажн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ы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х</a:t>
            </a:r>
            <a:endParaRPr sz="1600">
              <a:latin typeface="Calibri Light"/>
              <a:cs typeface="Calibri Light"/>
            </a:endParaRPr>
          </a:p>
          <a:p>
            <a:pPr marL="241300">
              <a:lnSpc>
                <a:spcPct val="100000"/>
              </a:lnSpc>
            </a:pP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и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пус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к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о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н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ала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д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о</a:t>
            </a: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чн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ых</a:t>
            </a:r>
            <a:r>
              <a:rPr sz="1600" b="0" spc="3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рабо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т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.</a:t>
            </a:r>
            <a:endParaRPr sz="1600">
              <a:latin typeface="Calibri Light"/>
              <a:cs typeface="Calibri Ligh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703819" y="1420367"/>
            <a:ext cx="3761231" cy="40172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689342" y="1405889"/>
            <a:ext cx="3790315" cy="4046220"/>
          </a:xfrm>
          <a:custGeom>
            <a:avLst/>
            <a:gdLst/>
            <a:ahLst/>
            <a:cxnLst/>
            <a:rect l="l" t="t" r="r" b="b"/>
            <a:pathLst>
              <a:path w="3790315" h="4046220">
                <a:moveTo>
                  <a:pt x="0" y="4046220"/>
                </a:moveTo>
                <a:lnTo>
                  <a:pt x="3790188" y="4046220"/>
                </a:lnTo>
                <a:lnTo>
                  <a:pt x="3790188" y="0"/>
                </a:lnTo>
                <a:lnTo>
                  <a:pt x="0" y="0"/>
                </a:lnTo>
                <a:lnTo>
                  <a:pt x="0" y="4046220"/>
                </a:lnTo>
                <a:close/>
              </a:path>
            </a:pathLst>
          </a:custGeom>
          <a:ln w="28955">
            <a:solidFill>
              <a:srgbClr val="9DC3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675632" y="3535679"/>
            <a:ext cx="3538727" cy="26334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661153" y="3521202"/>
            <a:ext cx="3568065" cy="2662555"/>
          </a:xfrm>
          <a:custGeom>
            <a:avLst/>
            <a:gdLst/>
            <a:ahLst/>
            <a:cxnLst/>
            <a:rect l="l" t="t" r="r" b="b"/>
            <a:pathLst>
              <a:path w="3568065" h="2662554">
                <a:moveTo>
                  <a:pt x="0" y="2662428"/>
                </a:moveTo>
                <a:lnTo>
                  <a:pt x="3567684" y="2662428"/>
                </a:lnTo>
                <a:lnTo>
                  <a:pt x="3567684" y="0"/>
                </a:lnTo>
                <a:lnTo>
                  <a:pt x="0" y="0"/>
                </a:lnTo>
                <a:lnTo>
                  <a:pt x="0" y="2662428"/>
                </a:lnTo>
                <a:close/>
              </a:path>
            </a:pathLst>
          </a:custGeom>
          <a:ln w="28956">
            <a:solidFill>
              <a:srgbClr val="9DC3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86689" rIns="0" bIns="0" rtlCol="0">
            <a:spAutoFit/>
          </a:bodyPr>
          <a:lstStyle/>
          <a:p>
            <a:pPr marL="12700">
              <a:lnSpc>
                <a:spcPts val="2280"/>
              </a:lnSpc>
            </a:pPr>
            <a:r>
              <a:rPr dirty="0"/>
              <a:t>Ус</a:t>
            </a:r>
            <a:r>
              <a:rPr spc="-10" dirty="0"/>
              <a:t>т</a:t>
            </a:r>
            <a:r>
              <a:rPr spc="-20" dirty="0"/>
              <a:t>а</a:t>
            </a:r>
            <a:r>
              <a:rPr spc="-30" dirty="0"/>
              <a:t>н</a:t>
            </a:r>
            <a:r>
              <a:rPr spc="-15" dirty="0"/>
              <a:t>о</a:t>
            </a:r>
            <a:r>
              <a:rPr spc="-20" dirty="0"/>
              <a:t>вк</a:t>
            </a:r>
            <a:r>
              <a:rPr dirty="0"/>
              <a:t>а</a:t>
            </a:r>
            <a:r>
              <a:rPr spc="-65" dirty="0"/>
              <a:t> </a:t>
            </a:r>
            <a:r>
              <a:rPr dirty="0"/>
              <a:t>то</a:t>
            </a:r>
            <a:r>
              <a:rPr spc="-15" dirty="0"/>
              <a:t>ко</a:t>
            </a:r>
            <a:r>
              <a:rPr spc="-20" dirty="0"/>
              <a:t>п</a:t>
            </a:r>
            <a:r>
              <a:rPr spc="-25" dirty="0"/>
              <a:t>р</a:t>
            </a:r>
            <a:r>
              <a:rPr spc="-15" dirty="0"/>
              <a:t>о</a:t>
            </a:r>
            <a:r>
              <a:rPr spc="-20" dirty="0"/>
              <a:t>в</a:t>
            </a:r>
            <a:r>
              <a:rPr spc="-25" dirty="0"/>
              <a:t>од</a:t>
            </a:r>
            <a:r>
              <a:rPr spc="-15" dirty="0"/>
              <a:t>о</a:t>
            </a:r>
            <a:r>
              <a:rPr dirty="0"/>
              <a:t>в</a:t>
            </a:r>
            <a:r>
              <a:rPr spc="-50" dirty="0"/>
              <a:t> </a:t>
            </a:r>
            <a:r>
              <a:rPr dirty="0"/>
              <a:t>т</a:t>
            </a:r>
            <a:r>
              <a:rPr spc="-15" dirty="0"/>
              <a:t>у</a:t>
            </a:r>
            <a:r>
              <a:rPr spc="-10" dirty="0"/>
              <a:t>р</a:t>
            </a:r>
            <a:r>
              <a:rPr spc="-15" dirty="0"/>
              <a:t>бог</a:t>
            </a:r>
            <a:r>
              <a:rPr spc="-20" dirty="0"/>
              <a:t>ене</a:t>
            </a:r>
            <a:r>
              <a:rPr spc="-25" dirty="0"/>
              <a:t>р</a:t>
            </a:r>
            <a:r>
              <a:rPr spc="-20" dirty="0"/>
              <a:t>ат</a:t>
            </a:r>
            <a:r>
              <a:rPr spc="-15" dirty="0"/>
              <a:t>о</a:t>
            </a:r>
            <a:r>
              <a:rPr spc="-10" dirty="0"/>
              <a:t>р</a:t>
            </a:r>
            <a:r>
              <a:rPr dirty="0"/>
              <a:t>а</a:t>
            </a:r>
            <a:r>
              <a:rPr spc="-65" dirty="0"/>
              <a:t> </a:t>
            </a:r>
            <a:r>
              <a:rPr dirty="0"/>
              <a:t>ст.</a:t>
            </a:r>
            <a:r>
              <a:rPr spc="-40" dirty="0"/>
              <a:t> </a:t>
            </a:r>
            <a:r>
              <a:rPr spc="-30" dirty="0"/>
              <a:t>№</a:t>
            </a:r>
            <a:r>
              <a:rPr dirty="0"/>
              <a:t>5</a:t>
            </a:r>
          </a:p>
          <a:p>
            <a:pPr marL="12700">
              <a:lnSpc>
                <a:spcPts val="2280"/>
              </a:lnSpc>
            </a:pPr>
            <a:r>
              <a:rPr spc="-10" dirty="0"/>
              <a:t>фи</a:t>
            </a:r>
            <a:r>
              <a:rPr spc="-25" dirty="0"/>
              <a:t>ли</a:t>
            </a:r>
            <a:r>
              <a:rPr spc="-20" dirty="0"/>
              <a:t>а</a:t>
            </a:r>
            <a:r>
              <a:rPr spc="-25" dirty="0"/>
              <a:t>л</a:t>
            </a:r>
            <a:r>
              <a:rPr dirty="0"/>
              <a:t>а</a:t>
            </a:r>
            <a:r>
              <a:rPr spc="-55" dirty="0"/>
              <a:t> </a:t>
            </a:r>
            <a:r>
              <a:rPr spc="-5" dirty="0"/>
              <a:t>«</a:t>
            </a:r>
            <a:r>
              <a:rPr spc="-10" dirty="0"/>
              <a:t>Г</a:t>
            </a:r>
            <a:r>
              <a:rPr spc="-20" dirty="0"/>
              <a:t>у</a:t>
            </a:r>
            <a:r>
              <a:rPr spc="-15" dirty="0"/>
              <a:t>с</a:t>
            </a:r>
            <a:r>
              <a:rPr spc="-35" dirty="0"/>
              <a:t>и</a:t>
            </a:r>
            <a:r>
              <a:rPr spc="-20" dirty="0"/>
              <a:t>н</a:t>
            </a:r>
            <a:r>
              <a:rPr spc="-30" dirty="0"/>
              <a:t>о</a:t>
            </a:r>
            <a:r>
              <a:rPr spc="-15" dirty="0"/>
              <a:t>о</a:t>
            </a:r>
            <a:r>
              <a:rPr spc="-30" dirty="0"/>
              <a:t>з</a:t>
            </a:r>
            <a:r>
              <a:rPr spc="-10" dirty="0"/>
              <a:t>е</a:t>
            </a:r>
            <a:r>
              <a:rPr spc="-25" dirty="0"/>
              <a:t>р</a:t>
            </a:r>
            <a:r>
              <a:rPr spc="-15" dirty="0"/>
              <a:t>с</a:t>
            </a:r>
            <a:r>
              <a:rPr spc="-20" dirty="0"/>
              <a:t>ка</a:t>
            </a:r>
            <a:r>
              <a:rPr dirty="0"/>
              <a:t>я</a:t>
            </a:r>
            <a:r>
              <a:rPr spc="-70" dirty="0"/>
              <a:t> </a:t>
            </a:r>
            <a:r>
              <a:rPr spc="-10" dirty="0"/>
              <a:t>Г</a:t>
            </a:r>
            <a:r>
              <a:rPr spc="-15" dirty="0"/>
              <a:t>Р</a:t>
            </a:r>
            <a:r>
              <a:rPr dirty="0"/>
              <a:t>Э</a:t>
            </a:r>
            <a:r>
              <a:rPr spc="-25" dirty="0"/>
              <a:t>С</a:t>
            </a:r>
            <a:r>
              <a:rPr dirty="0"/>
              <a:t>»</a:t>
            </a:r>
            <a:r>
              <a:rPr spc="-75" dirty="0"/>
              <a:t> </a:t>
            </a:r>
            <a:r>
              <a:rPr spc="-15" dirty="0"/>
              <a:t>А</a:t>
            </a:r>
            <a:r>
              <a:rPr dirty="0"/>
              <a:t>О</a:t>
            </a:r>
            <a:r>
              <a:rPr spc="-40" dirty="0"/>
              <a:t> </a:t>
            </a:r>
            <a:r>
              <a:rPr dirty="0"/>
              <a:t>«</a:t>
            </a:r>
            <a:r>
              <a:rPr spc="-20" dirty="0"/>
              <a:t>Инте</a:t>
            </a:r>
            <a:r>
              <a:rPr dirty="0"/>
              <a:t>р</a:t>
            </a:r>
            <a:r>
              <a:rPr spc="-60" dirty="0"/>
              <a:t> </a:t>
            </a:r>
            <a:r>
              <a:rPr spc="-15" dirty="0"/>
              <a:t>РА</a:t>
            </a:r>
            <a:r>
              <a:rPr dirty="0"/>
              <a:t>О</a:t>
            </a:r>
            <a:r>
              <a:rPr spc="-40" dirty="0"/>
              <a:t> </a:t>
            </a:r>
            <a:r>
              <a:rPr dirty="0"/>
              <a:t>–</a:t>
            </a:r>
            <a:r>
              <a:rPr spc="-25" dirty="0"/>
              <a:t> </a:t>
            </a:r>
            <a:r>
              <a:rPr dirty="0"/>
              <a:t>Э</a:t>
            </a:r>
            <a:r>
              <a:rPr spc="-15" dirty="0"/>
              <a:t>л</a:t>
            </a:r>
            <a:r>
              <a:rPr spc="-10" dirty="0"/>
              <a:t>е</a:t>
            </a:r>
            <a:r>
              <a:rPr spc="-20" dirty="0"/>
              <a:t>кт</a:t>
            </a:r>
            <a:r>
              <a:rPr spc="-25" dirty="0"/>
              <a:t>р</a:t>
            </a:r>
            <a:r>
              <a:rPr spc="-15" dirty="0"/>
              <a:t>о</a:t>
            </a:r>
            <a:r>
              <a:rPr dirty="0"/>
              <a:t>г</a:t>
            </a:r>
            <a:r>
              <a:rPr spc="-20" dirty="0"/>
              <a:t>е</a:t>
            </a:r>
            <a:r>
              <a:rPr spc="-30" dirty="0"/>
              <a:t>н</a:t>
            </a:r>
            <a:r>
              <a:rPr spc="-10" dirty="0"/>
              <a:t>е</a:t>
            </a:r>
            <a:r>
              <a:rPr spc="-25" dirty="0"/>
              <a:t>р</a:t>
            </a:r>
            <a:r>
              <a:rPr spc="-20" dirty="0"/>
              <a:t>а</a:t>
            </a:r>
            <a:r>
              <a:rPr spc="-35" dirty="0"/>
              <a:t>ц</a:t>
            </a:r>
            <a:r>
              <a:rPr spc="-25" dirty="0"/>
              <a:t>и</a:t>
            </a:r>
            <a:r>
              <a:rPr spc="-20" dirty="0"/>
              <a:t>я</a:t>
            </a:r>
            <a:r>
              <a:rPr dirty="0"/>
              <a:t>»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88060" y="2890901"/>
            <a:ext cx="3355340" cy="1711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Ад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ре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с</a:t>
            </a:r>
            <a:r>
              <a:rPr sz="1600" b="0" spc="-7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объ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е</a:t>
            </a: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к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т</a:t>
            </a:r>
            <a:r>
              <a:rPr sz="1600" b="0" spc="-40" dirty="0">
                <a:solidFill>
                  <a:srgbClr val="585858"/>
                </a:solidFill>
                <a:latin typeface="Calibri Light"/>
                <a:cs typeface="Calibri Light"/>
              </a:rPr>
              <a:t>а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:</a:t>
            </a:r>
            <a:r>
              <a:rPr sz="1600" b="0" spc="-2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г.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Гусино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о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зерск</a:t>
            </a:r>
            <a:endParaRPr sz="160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</a:pP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Тип</a:t>
            </a:r>
            <a:r>
              <a:rPr sz="1600" b="0" spc="-5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ко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н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т</a:t>
            </a:r>
            <a:r>
              <a:rPr sz="1600" b="0" spc="-30" dirty="0">
                <a:solidFill>
                  <a:srgbClr val="585858"/>
                </a:solidFill>
                <a:latin typeface="Calibri Light"/>
                <a:cs typeface="Calibri Light"/>
              </a:rPr>
              <a:t>ра</a:t>
            </a: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к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т</a:t>
            </a:r>
            <a:r>
              <a:rPr sz="1600" b="0" spc="-35" dirty="0">
                <a:solidFill>
                  <a:srgbClr val="585858"/>
                </a:solidFill>
                <a:latin typeface="Calibri Light"/>
                <a:cs typeface="Calibri Light"/>
              </a:rPr>
              <a:t>а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:</a:t>
            </a:r>
            <a:r>
              <a:rPr sz="1600" b="0" spc="-2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Постав</a:t>
            </a: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к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а об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о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ру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д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ования</a:t>
            </a:r>
            <a:endParaRPr sz="160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  <a:spcBef>
                <a:spcPts val="1005"/>
              </a:spcBef>
            </a:pP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Ре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а</a:t>
            </a:r>
            <a:r>
              <a:rPr sz="1600" b="0" spc="-35" dirty="0">
                <a:solidFill>
                  <a:srgbClr val="585858"/>
                </a:solidFill>
                <a:latin typeface="Calibri Light"/>
                <a:cs typeface="Calibri Light"/>
              </a:rPr>
              <a:t>л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и</a:t>
            </a:r>
            <a:r>
              <a:rPr sz="1600" b="0" spc="-25" dirty="0">
                <a:solidFill>
                  <a:srgbClr val="585858"/>
                </a:solidFill>
                <a:latin typeface="Calibri Light"/>
                <a:cs typeface="Calibri Light"/>
              </a:rPr>
              <a:t>з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а</a:t>
            </a:r>
            <a:r>
              <a:rPr sz="1600" b="0" spc="-30" dirty="0">
                <a:solidFill>
                  <a:srgbClr val="585858"/>
                </a:solidFill>
                <a:latin typeface="Calibri Light"/>
                <a:cs typeface="Calibri Light"/>
              </a:rPr>
              <a:t>ц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и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я</a:t>
            </a:r>
            <a:r>
              <a:rPr sz="1600" b="0" spc="-5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п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р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о</a:t>
            </a:r>
            <a:r>
              <a:rPr sz="1600" b="0" spc="-25" dirty="0">
                <a:solidFill>
                  <a:srgbClr val="585858"/>
                </a:solidFill>
                <a:latin typeface="Calibri Light"/>
                <a:cs typeface="Calibri Light"/>
              </a:rPr>
              <a:t>е</a:t>
            </a:r>
            <a:r>
              <a:rPr sz="1600" b="0" spc="-30" dirty="0">
                <a:solidFill>
                  <a:srgbClr val="585858"/>
                </a:solidFill>
                <a:latin typeface="Calibri Light"/>
                <a:cs typeface="Calibri Light"/>
              </a:rPr>
              <a:t>к</a:t>
            </a: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та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:</a:t>
            </a:r>
            <a:r>
              <a:rPr sz="1600" b="0" spc="-4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се</a:t>
            </a: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нтя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брь</a:t>
            </a:r>
            <a:r>
              <a:rPr sz="1600" b="0" spc="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2017</a:t>
            </a: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г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.</a:t>
            </a:r>
            <a:endParaRPr sz="160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</a:pP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С</a:t>
            </a: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о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ст</a:t>
            </a:r>
            <a:r>
              <a:rPr sz="1600" b="0" spc="-35" dirty="0">
                <a:solidFill>
                  <a:srgbClr val="585858"/>
                </a:solidFill>
                <a:latin typeface="Calibri Light"/>
                <a:cs typeface="Calibri Light"/>
              </a:rPr>
              <a:t>а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в</a:t>
            </a:r>
            <a:r>
              <a:rPr sz="1600" b="0" spc="-6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ра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б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о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т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:</a:t>
            </a:r>
            <a:endParaRPr sz="160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</a:pP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Постав</a:t>
            </a: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к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а об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о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ру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д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ования</a:t>
            </a:r>
            <a:endParaRPr sz="1600">
              <a:latin typeface="Calibri Light"/>
              <a:cs typeface="Calibri Ligh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65903" y="2020823"/>
            <a:ext cx="4233672" cy="20833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51426" y="2006345"/>
            <a:ext cx="4262755" cy="2112645"/>
          </a:xfrm>
          <a:custGeom>
            <a:avLst/>
            <a:gdLst/>
            <a:ahLst/>
            <a:cxnLst/>
            <a:rect l="l" t="t" r="r" b="b"/>
            <a:pathLst>
              <a:path w="4262755" h="2112645">
                <a:moveTo>
                  <a:pt x="0" y="2112264"/>
                </a:moveTo>
                <a:lnTo>
                  <a:pt x="4262628" y="2112264"/>
                </a:lnTo>
                <a:lnTo>
                  <a:pt x="4262628" y="0"/>
                </a:lnTo>
                <a:lnTo>
                  <a:pt x="0" y="0"/>
                </a:lnTo>
                <a:lnTo>
                  <a:pt x="0" y="2112264"/>
                </a:lnTo>
                <a:close/>
              </a:path>
            </a:pathLst>
          </a:custGeom>
          <a:ln w="28955">
            <a:solidFill>
              <a:srgbClr val="9DC3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062216" y="3880103"/>
            <a:ext cx="4233672" cy="20695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047738" y="3865626"/>
            <a:ext cx="4262755" cy="2098675"/>
          </a:xfrm>
          <a:custGeom>
            <a:avLst/>
            <a:gdLst/>
            <a:ahLst/>
            <a:cxnLst/>
            <a:rect l="l" t="t" r="r" b="b"/>
            <a:pathLst>
              <a:path w="4262755" h="2098675">
                <a:moveTo>
                  <a:pt x="0" y="2098548"/>
                </a:moveTo>
                <a:lnTo>
                  <a:pt x="4262628" y="2098548"/>
                </a:lnTo>
                <a:lnTo>
                  <a:pt x="4262628" y="0"/>
                </a:lnTo>
                <a:lnTo>
                  <a:pt x="0" y="0"/>
                </a:lnTo>
                <a:lnTo>
                  <a:pt x="0" y="2098548"/>
                </a:lnTo>
                <a:close/>
              </a:path>
            </a:pathLst>
          </a:custGeom>
          <a:ln w="28956">
            <a:solidFill>
              <a:srgbClr val="9DC3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8060" y="1092453"/>
            <a:ext cx="9226550" cy="5549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2160"/>
              </a:lnSpc>
            </a:pPr>
            <a:r>
              <a:rPr sz="2000" b="0" spc="-15" dirty="0">
                <a:solidFill>
                  <a:srgbClr val="087A9C"/>
                </a:solidFill>
                <a:latin typeface="Calibri Light"/>
                <a:cs typeface="Calibri Light"/>
              </a:rPr>
              <a:t>П</a:t>
            </a:r>
            <a:r>
              <a:rPr sz="2000" b="0" dirty="0">
                <a:solidFill>
                  <a:srgbClr val="087A9C"/>
                </a:solidFill>
                <a:latin typeface="Calibri Light"/>
                <a:cs typeface="Calibri Light"/>
              </a:rPr>
              <a:t>е</a:t>
            </a:r>
            <a:r>
              <a:rPr sz="2000" b="0" spc="-20" dirty="0">
                <a:solidFill>
                  <a:srgbClr val="087A9C"/>
                </a:solidFill>
                <a:latin typeface="Calibri Light"/>
                <a:cs typeface="Calibri Light"/>
              </a:rPr>
              <a:t>р</a:t>
            </a:r>
            <a:r>
              <a:rPr sz="2000" b="0" dirty="0">
                <a:solidFill>
                  <a:srgbClr val="087A9C"/>
                </a:solidFill>
                <a:latin typeface="Calibri Light"/>
                <a:cs typeface="Calibri Light"/>
              </a:rPr>
              <a:t>е</a:t>
            </a:r>
            <a:r>
              <a:rPr sz="2000" b="0" spc="-30" dirty="0">
                <a:solidFill>
                  <a:srgbClr val="087A9C"/>
                </a:solidFill>
                <a:latin typeface="Calibri Light"/>
                <a:cs typeface="Calibri Light"/>
              </a:rPr>
              <a:t>в</a:t>
            </a:r>
            <a:r>
              <a:rPr sz="2000" b="0" spc="-25" dirty="0">
                <a:solidFill>
                  <a:srgbClr val="087A9C"/>
                </a:solidFill>
                <a:latin typeface="Calibri Light"/>
                <a:cs typeface="Calibri Light"/>
              </a:rPr>
              <a:t>о</a:t>
            </a:r>
            <a:r>
              <a:rPr sz="2000" b="0" spc="-15" dirty="0">
                <a:solidFill>
                  <a:srgbClr val="087A9C"/>
                </a:solidFill>
                <a:latin typeface="Calibri Light"/>
                <a:cs typeface="Calibri Light"/>
              </a:rPr>
              <a:t>о</a:t>
            </a:r>
            <a:r>
              <a:rPr sz="2000" b="0" spc="-25" dirty="0">
                <a:solidFill>
                  <a:srgbClr val="087A9C"/>
                </a:solidFill>
                <a:latin typeface="Calibri Light"/>
                <a:cs typeface="Calibri Light"/>
              </a:rPr>
              <a:t>р</a:t>
            </a:r>
            <a:r>
              <a:rPr sz="2000" b="0" spc="-20" dirty="0">
                <a:solidFill>
                  <a:srgbClr val="087A9C"/>
                </a:solidFill>
                <a:latin typeface="Calibri Light"/>
                <a:cs typeface="Calibri Light"/>
              </a:rPr>
              <a:t>у</a:t>
            </a:r>
            <a:r>
              <a:rPr sz="2000" b="0" spc="-35" dirty="0">
                <a:solidFill>
                  <a:srgbClr val="087A9C"/>
                </a:solidFill>
                <a:latin typeface="Calibri Light"/>
                <a:cs typeface="Calibri Light"/>
              </a:rPr>
              <a:t>ж</a:t>
            </a:r>
            <a:r>
              <a:rPr sz="2000" b="0" spc="-20" dirty="0">
                <a:solidFill>
                  <a:srgbClr val="087A9C"/>
                </a:solidFill>
                <a:latin typeface="Calibri Light"/>
                <a:cs typeface="Calibri Light"/>
              </a:rPr>
              <a:t>ени</a:t>
            </a:r>
            <a:r>
              <a:rPr sz="2000" b="0" dirty="0">
                <a:solidFill>
                  <a:srgbClr val="087A9C"/>
                </a:solidFill>
                <a:latin typeface="Calibri Light"/>
                <a:cs typeface="Calibri Light"/>
              </a:rPr>
              <a:t>е</a:t>
            </a:r>
            <a:r>
              <a:rPr sz="2000" b="0" spc="-65" dirty="0">
                <a:solidFill>
                  <a:srgbClr val="087A9C"/>
                </a:solidFill>
                <a:latin typeface="Calibri Light"/>
                <a:cs typeface="Calibri Light"/>
              </a:rPr>
              <a:t> </a:t>
            </a:r>
            <a:r>
              <a:rPr sz="2000" b="0" spc="-10" dirty="0">
                <a:solidFill>
                  <a:srgbClr val="087A9C"/>
                </a:solidFill>
                <a:latin typeface="Calibri Light"/>
                <a:cs typeface="Calibri Light"/>
              </a:rPr>
              <a:t>ра</a:t>
            </a:r>
            <a:r>
              <a:rPr sz="2000" b="0" dirty="0">
                <a:solidFill>
                  <a:srgbClr val="087A9C"/>
                </a:solidFill>
                <a:latin typeface="Calibri Light"/>
                <a:cs typeface="Calibri Light"/>
              </a:rPr>
              <a:t>с</a:t>
            </a:r>
            <a:r>
              <a:rPr sz="2000" b="0" spc="-10" dirty="0">
                <a:solidFill>
                  <a:srgbClr val="087A9C"/>
                </a:solidFill>
                <a:latin typeface="Calibri Light"/>
                <a:cs typeface="Calibri Light"/>
              </a:rPr>
              <a:t>пр</a:t>
            </a:r>
            <a:r>
              <a:rPr sz="2000" b="0" spc="-20" dirty="0">
                <a:solidFill>
                  <a:srgbClr val="087A9C"/>
                </a:solidFill>
                <a:latin typeface="Calibri Light"/>
                <a:cs typeface="Calibri Light"/>
              </a:rPr>
              <a:t>е</a:t>
            </a:r>
            <a:r>
              <a:rPr sz="2000" b="0" spc="-25" dirty="0">
                <a:solidFill>
                  <a:srgbClr val="087A9C"/>
                </a:solidFill>
                <a:latin typeface="Calibri Light"/>
                <a:cs typeface="Calibri Light"/>
              </a:rPr>
              <a:t>д</a:t>
            </a:r>
            <a:r>
              <a:rPr sz="2000" b="0" dirty="0">
                <a:solidFill>
                  <a:srgbClr val="087A9C"/>
                </a:solidFill>
                <a:latin typeface="Calibri Light"/>
                <a:cs typeface="Calibri Light"/>
              </a:rPr>
              <a:t>е</a:t>
            </a:r>
            <a:r>
              <a:rPr sz="2000" b="0" spc="-30" dirty="0">
                <a:solidFill>
                  <a:srgbClr val="087A9C"/>
                </a:solidFill>
                <a:latin typeface="Calibri Light"/>
                <a:cs typeface="Calibri Light"/>
              </a:rPr>
              <a:t>л</a:t>
            </a:r>
            <a:r>
              <a:rPr sz="2000" b="0" spc="-35" dirty="0">
                <a:solidFill>
                  <a:srgbClr val="087A9C"/>
                </a:solidFill>
                <a:latin typeface="Calibri Light"/>
                <a:cs typeface="Calibri Light"/>
              </a:rPr>
              <a:t>и</a:t>
            </a:r>
            <a:r>
              <a:rPr sz="2000" b="0" dirty="0">
                <a:solidFill>
                  <a:srgbClr val="087A9C"/>
                </a:solidFill>
                <a:latin typeface="Calibri Light"/>
                <a:cs typeface="Calibri Light"/>
              </a:rPr>
              <a:t>т</a:t>
            </a:r>
            <a:r>
              <a:rPr sz="2000" b="0" spc="-25" dirty="0">
                <a:solidFill>
                  <a:srgbClr val="087A9C"/>
                </a:solidFill>
                <a:latin typeface="Calibri Light"/>
                <a:cs typeface="Calibri Light"/>
              </a:rPr>
              <a:t>е</a:t>
            </a:r>
            <a:r>
              <a:rPr sz="2000" b="0" spc="-20" dirty="0">
                <a:solidFill>
                  <a:srgbClr val="087A9C"/>
                </a:solidFill>
                <a:latin typeface="Calibri Light"/>
                <a:cs typeface="Calibri Light"/>
              </a:rPr>
              <a:t>л</a:t>
            </a:r>
            <a:r>
              <a:rPr sz="2000" b="0" spc="-15" dirty="0">
                <a:solidFill>
                  <a:srgbClr val="087A9C"/>
                </a:solidFill>
                <a:latin typeface="Calibri Light"/>
                <a:cs typeface="Calibri Light"/>
              </a:rPr>
              <a:t>ь</a:t>
            </a:r>
            <a:r>
              <a:rPr sz="2000" b="0" spc="-20" dirty="0">
                <a:solidFill>
                  <a:srgbClr val="087A9C"/>
                </a:solidFill>
                <a:latin typeface="Calibri Light"/>
                <a:cs typeface="Calibri Light"/>
              </a:rPr>
              <a:t>н</a:t>
            </a:r>
            <a:r>
              <a:rPr sz="2000" b="0" spc="-25" dirty="0">
                <a:solidFill>
                  <a:srgbClr val="087A9C"/>
                </a:solidFill>
                <a:latin typeface="Calibri Light"/>
                <a:cs typeface="Calibri Light"/>
              </a:rPr>
              <a:t>о</a:t>
            </a:r>
            <a:r>
              <a:rPr sz="2000" b="0" dirty="0">
                <a:solidFill>
                  <a:srgbClr val="087A9C"/>
                </a:solidFill>
                <a:latin typeface="Calibri Light"/>
                <a:cs typeface="Calibri Light"/>
              </a:rPr>
              <a:t>й</a:t>
            </a:r>
            <a:r>
              <a:rPr sz="2000" b="0" spc="-65" dirty="0">
                <a:solidFill>
                  <a:srgbClr val="087A9C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087A9C"/>
                </a:solidFill>
                <a:latin typeface="Calibri Light"/>
                <a:cs typeface="Calibri Light"/>
              </a:rPr>
              <a:t>т</a:t>
            </a:r>
            <a:r>
              <a:rPr sz="2000" b="0" spc="-20" dirty="0">
                <a:solidFill>
                  <a:srgbClr val="087A9C"/>
                </a:solidFill>
                <a:latin typeface="Calibri Light"/>
                <a:cs typeface="Calibri Light"/>
              </a:rPr>
              <a:t>р</a:t>
            </a:r>
            <a:r>
              <a:rPr sz="2000" b="0" spc="-10" dirty="0">
                <a:solidFill>
                  <a:srgbClr val="087A9C"/>
                </a:solidFill>
                <a:latin typeface="Calibri Light"/>
                <a:cs typeface="Calibri Light"/>
              </a:rPr>
              <a:t>а</a:t>
            </a:r>
            <a:r>
              <a:rPr sz="2000" b="0" dirty="0">
                <a:solidFill>
                  <a:srgbClr val="087A9C"/>
                </a:solidFill>
                <a:latin typeface="Calibri Light"/>
                <a:cs typeface="Calibri Light"/>
              </a:rPr>
              <a:t>н</a:t>
            </a:r>
            <a:r>
              <a:rPr sz="2000" b="0" spc="-20" dirty="0">
                <a:solidFill>
                  <a:srgbClr val="087A9C"/>
                </a:solidFill>
                <a:latin typeface="Calibri Light"/>
                <a:cs typeface="Calibri Light"/>
              </a:rPr>
              <a:t>с</a:t>
            </a:r>
            <a:r>
              <a:rPr sz="2000" b="0" spc="-30" dirty="0">
                <a:solidFill>
                  <a:srgbClr val="087A9C"/>
                </a:solidFill>
                <a:latin typeface="Calibri Light"/>
                <a:cs typeface="Calibri Light"/>
              </a:rPr>
              <a:t>ф</a:t>
            </a:r>
            <a:r>
              <a:rPr sz="2000" b="0" spc="-15" dirty="0">
                <a:solidFill>
                  <a:srgbClr val="087A9C"/>
                </a:solidFill>
                <a:latin typeface="Calibri Light"/>
                <a:cs typeface="Calibri Light"/>
              </a:rPr>
              <a:t>о</a:t>
            </a:r>
            <a:r>
              <a:rPr sz="2000" b="0" spc="-25" dirty="0">
                <a:solidFill>
                  <a:srgbClr val="087A9C"/>
                </a:solidFill>
                <a:latin typeface="Calibri Light"/>
                <a:cs typeface="Calibri Light"/>
              </a:rPr>
              <a:t>р</a:t>
            </a:r>
            <a:r>
              <a:rPr sz="2000" b="0" spc="-20" dirty="0">
                <a:solidFill>
                  <a:srgbClr val="087A9C"/>
                </a:solidFill>
                <a:latin typeface="Calibri Light"/>
                <a:cs typeface="Calibri Light"/>
              </a:rPr>
              <a:t>мат</a:t>
            </a:r>
            <a:r>
              <a:rPr sz="2000" b="0" spc="-15" dirty="0">
                <a:solidFill>
                  <a:srgbClr val="087A9C"/>
                </a:solidFill>
                <a:latin typeface="Calibri Light"/>
                <a:cs typeface="Calibri Light"/>
              </a:rPr>
              <a:t>о</a:t>
            </a:r>
            <a:r>
              <a:rPr sz="2000" b="0" spc="-25" dirty="0">
                <a:solidFill>
                  <a:srgbClr val="087A9C"/>
                </a:solidFill>
                <a:latin typeface="Calibri Light"/>
                <a:cs typeface="Calibri Light"/>
              </a:rPr>
              <a:t>р</a:t>
            </a:r>
            <a:r>
              <a:rPr sz="2000" b="0" spc="-20" dirty="0">
                <a:solidFill>
                  <a:srgbClr val="087A9C"/>
                </a:solidFill>
                <a:latin typeface="Calibri Light"/>
                <a:cs typeface="Calibri Light"/>
              </a:rPr>
              <a:t>н</a:t>
            </a:r>
            <a:r>
              <a:rPr sz="2000" b="0" spc="-25" dirty="0">
                <a:solidFill>
                  <a:srgbClr val="087A9C"/>
                </a:solidFill>
                <a:latin typeface="Calibri Light"/>
                <a:cs typeface="Calibri Light"/>
              </a:rPr>
              <a:t>о</a:t>
            </a:r>
            <a:r>
              <a:rPr sz="2000" b="0" dirty="0">
                <a:solidFill>
                  <a:srgbClr val="087A9C"/>
                </a:solidFill>
                <a:latin typeface="Calibri Light"/>
                <a:cs typeface="Calibri Light"/>
              </a:rPr>
              <a:t>й</a:t>
            </a:r>
            <a:r>
              <a:rPr sz="2000" b="0" spc="-65" dirty="0">
                <a:solidFill>
                  <a:srgbClr val="087A9C"/>
                </a:solidFill>
                <a:latin typeface="Calibri Light"/>
                <a:cs typeface="Calibri Light"/>
              </a:rPr>
              <a:t> </a:t>
            </a:r>
            <a:r>
              <a:rPr sz="2000" b="0" spc="-10" dirty="0">
                <a:solidFill>
                  <a:srgbClr val="087A9C"/>
                </a:solidFill>
                <a:latin typeface="Calibri Light"/>
                <a:cs typeface="Calibri Light"/>
              </a:rPr>
              <a:t>п</a:t>
            </a:r>
            <a:r>
              <a:rPr sz="2000" b="0" dirty="0">
                <a:solidFill>
                  <a:srgbClr val="087A9C"/>
                </a:solidFill>
                <a:latin typeface="Calibri Light"/>
                <a:cs typeface="Calibri Light"/>
              </a:rPr>
              <a:t>о</a:t>
            </a:r>
            <a:r>
              <a:rPr sz="2000" b="0" spc="-15" dirty="0">
                <a:solidFill>
                  <a:srgbClr val="087A9C"/>
                </a:solidFill>
                <a:latin typeface="Calibri Light"/>
                <a:cs typeface="Calibri Light"/>
              </a:rPr>
              <a:t>дс</a:t>
            </a:r>
            <a:r>
              <a:rPr sz="2000" b="0" dirty="0">
                <a:solidFill>
                  <a:srgbClr val="087A9C"/>
                </a:solidFill>
                <a:latin typeface="Calibri Light"/>
                <a:cs typeface="Calibri Light"/>
              </a:rPr>
              <a:t>т</a:t>
            </a:r>
            <a:r>
              <a:rPr sz="2000" b="0" spc="-30" dirty="0">
                <a:solidFill>
                  <a:srgbClr val="087A9C"/>
                </a:solidFill>
                <a:latin typeface="Calibri Light"/>
                <a:cs typeface="Calibri Light"/>
              </a:rPr>
              <a:t>ан</a:t>
            </a:r>
            <a:r>
              <a:rPr sz="2000" b="0" spc="-20" dirty="0">
                <a:solidFill>
                  <a:srgbClr val="087A9C"/>
                </a:solidFill>
                <a:latin typeface="Calibri Light"/>
                <a:cs typeface="Calibri Light"/>
              </a:rPr>
              <a:t>ц</a:t>
            </a:r>
            <a:r>
              <a:rPr sz="2000" b="0" spc="-35" dirty="0">
                <a:solidFill>
                  <a:srgbClr val="087A9C"/>
                </a:solidFill>
                <a:latin typeface="Calibri Light"/>
                <a:cs typeface="Calibri Light"/>
              </a:rPr>
              <a:t>и</a:t>
            </a:r>
            <a:r>
              <a:rPr sz="2000" b="0" dirty="0">
                <a:solidFill>
                  <a:srgbClr val="087A9C"/>
                </a:solidFill>
                <a:latin typeface="Calibri Light"/>
                <a:cs typeface="Calibri Light"/>
              </a:rPr>
              <a:t>й</a:t>
            </a:r>
            <a:r>
              <a:rPr sz="2000" b="0" spc="-65" dirty="0">
                <a:solidFill>
                  <a:srgbClr val="087A9C"/>
                </a:solidFill>
                <a:latin typeface="Calibri Light"/>
                <a:cs typeface="Calibri Light"/>
              </a:rPr>
              <a:t> </a:t>
            </a:r>
            <a:r>
              <a:rPr sz="2000" b="0" spc="-30" dirty="0">
                <a:solidFill>
                  <a:srgbClr val="087A9C"/>
                </a:solidFill>
                <a:latin typeface="Calibri Light"/>
                <a:cs typeface="Calibri Light"/>
              </a:rPr>
              <a:t>№</a:t>
            </a:r>
            <a:r>
              <a:rPr sz="2000" b="0" dirty="0">
                <a:solidFill>
                  <a:srgbClr val="087A9C"/>
                </a:solidFill>
                <a:latin typeface="Calibri Light"/>
                <a:cs typeface="Calibri Light"/>
              </a:rPr>
              <a:t>№</a:t>
            </a:r>
            <a:r>
              <a:rPr sz="2000" b="0" spc="-60" dirty="0">
                <a:solidFill>
                  <a:srgbClr val="087A9C"/>
                </a:solidFill>
                <a:latin typeface="Calibri Light"/>
                <a:cs typeface="Calibri Light"/>
              </a:rPr>
              <a:t> </a:t>
            </a:r>
            <a:r>
              <a:rPr sz="2000" b="0" spc="-10" dirty="0">
                <a:solidFill>
                  <a:srgbClr val="087A9C"/>
                </a:solidFill>
                <a:latin typeface="Calibri Light"/>
                <a:cs typeface="Calibri Light"/>
              </a:rPr>
              <a:t>ТП</a:t>
            </a:r>
            <a:r>
              <a:rPr sz="2000" b="0" spc="-5" dirty="0">
                <a:solidFill>
                  <a:srgbClr val="087A9C"/>
                </a:solidFill>
                <a:latin typeface="Calibri Light"/>
                <a:cs typeface="Calibri Light"/>
              </a:rPr>
              <a:t>-</a:t>
            </a:r>
            <a:r>
              <a:rPr sz="2000" b="0" dirty="0">
                <a:solidFill>
                  <a:srgbClr val="087A9C"/>
                </a:solidFill>
                <a:latin typeface="Calibri Light"/>
                <a:cs typeface="Calibri Light"/>
              </a:rPr>
              <a:t>1</a:t>
            </a:r>
            <a:r>
              <a:rPr sz="2000" b="0" spc="-55" dirty="0">
                <a:solidFill>
                  <a:srgbClr val="087A9C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087A9C"/>
                </a:solidFill>
                <a:latin typeface="Calibri Light"/>
                <a:cs typeface="Calibri Light"/>
              </a:rPr>
              <a:t>и</a:t>
            </a:r>
            <a:r>
              <a:rPr sz="2000" b="0" spc="-30" dirty="0">
                <a:solidFill>
                  <a:srgbClr val="087A9C"/>
                </a:solidFill>
                <a:latin typeface="Calibri Light"/>
                <a:cs typeface="Calibri Light"/>
              </a:rPr>
              <a:t> </a:t>
            </a:r>
            <a:r>
              <a:rPr sz="2000" b="0" spc="-10" dirty="0">
                <a:solidFill>
                  <a:srgbClr val="087A9C"/>
                </a:solidFill>
                <a:latin typeface="Calibri Light"/>
                <a:cs typeface="Calibri Light"/>
              </a:rPr>
              <a:t>Т</a:t>
            </a:r>
            <a:r>
              <a:rPr sz="2000" b="0" spc="-15" dirty="0">
                <a:solidFill>
                  <a:srgbClr val="087A9C"/>
                </a:solidFill>
                <a:latin typeface="Calibri Light"/>
                <a:cs typeface="Calibri Light"/>
              </a:rPr>
              <a:t>П</a:t>
            </a:r>
            <a:r>
              <a:rPr sz="2000" b="0" spc="-5" dirty="0">
                <a:solidFill>
                  <a:srgbClr val="087A9C"/>
                </a:solidFill>
                <a:latin typeface="Calibri Light"/>
                <a:cs typeface="Calibri Light"/>
              </a:rPr>
              <a:t>-</a:t>
            </a:r>
            <a:r>
              <a:rPr sz="2000" b="0" dirty="0">
                <a:solidFill>
                  <a:srgbClr val="087A9C"/>
                </a:solidFill>
                <a:latin typeface="Calibri Light"/>
                <a:cs typeface="Calibri Light"/>
              </a:rPr>
              <a:t>2 </a:t>
            </a:r>
            <a:r>
              <a:rPr sz="2000" b="0" spc="-15" dirty="0">
                <a:solidFill>
                  <a:srgbClr val="087A9C"/>
                </a:solidFill>
                <a:latin typeface="Calibri Light"/>
                <a:cs typeface="Calibri Light"/>
              </a:rPr>
              <a:t>д</a:t>
            </a:r>
            <a:r>
              <a:rPr sz="2000" b="0" spc="-10" dirty="0">
                <a:solidFill>
                  <a:srgbClr val="087A9C"/>
                </a:solidFill>
                <a:latin typeface="Calibri Light"/>
                <a:cs typeface="Calibri Light"/>
              </a:rPr>
              <a:t>л</a:t>
            </a:r>
            <a:r>
              <a:rPr sz="2000" b="0" dirty="0">
                <a:solidFill>
                  <a:srgbClr val="087A9C"/>
                </a:solidFill>
                <a:latin typeface="Calibri Light"/>
                <a:cs typeface="Calibri Light"/>
              </a:rPr>
              <a:t>я</a:t>
            </a:r>
            <a:r>
              <a:rPr sz="2000" b="0" spc="-45" dirty="0">
                <a:solidFill>
                  <a:srgbClr val="087A9C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087A9C"/>
                </a:solidFill>
                <a:latin typeface="Calibri Light"/>
                <a:cs typeface="Calibri Light"/>
              </a:rPr>
              <a:t>э</a:t>
            </a:r>
            <a:r>
              <a:rPr sz="2000" b="0" spc="-15" dirty="0">
                <a:solidFill>
                  <a:srgbClr val="087A9C"/>
                </a:solidFill>
                <a:latin typeface="Calibri Light"/>
                <a:cs typeface="Calibri Light"/>
              </a:rPr>
              <a:t>л</a:t>
            </a:r>
            <a:r>
              <a:rPr sz="2000" b="0" dirty="0">
                <a:solidFill>
                  <a:srgbClr val="087A9C"/>
                </a:solidFill>
                <a:latin typeface="Calibri Light"/>
                <a:cs typeface="Calibri Light"/>
              </a:rPr>
              <a:t>е</a:t>
            </a:r>
            <a:r>
              <a:rPr sz="2000" b="0" spc="-15" dirty="0">
                <a:solidFill>
                  <a:srgbClr val="087A9C"/>
                </a:solidFill>
                <a:latin typeface="Calibri Light"/>
                <a:cs typeface="Calibri Light"/>
              </a:rPr>
              <a:t>к</a:t>
            </a:r>
            <a:r>
              <a:rPr sz="2000" b="0" spc="-20" dirty="0">
                <a:solidFill>
                  <a:srgbClr val="087A9C"/>
                </a:solidFill>
                <a:latin typeface="Calibri Light"/>
                <a:cs typeface="Calibri Light"/>
              </a:rPr>
              <a:t>т</a:t>
            </a:r>
            <a:r>
              <a:rPr sz="2000" b="0" spc="-25" dirty="0">
                <a:solidFill>
                  <a:srgbClr val="087A9C"/>
                </a:solidFill>
                <a:latin typeface="Calibri Light"/>
                <a:cs typeface="Calibri Light"/>
              </a:rPr>
              <a:t>р</a:t>
            </a:r>
            <a:r>
              <a:rPr sz="2000" b="0" spc="-15" dirty="0">
                <a:solidFill>
                  <a:srgbClr val="087A9C"/>
                </a:solidFill>
                <a:latin typeface="Calibri Light"/>
                <a:cs typeface="Calibri Light"/>
              </a:rPr>
              <a:t>ос</a:t>
            </a:r>
            <a:r>
              <a:rPr sz="2000" b="0" spc="-30" dirty="0">
                <a:solidFill>
                  <a:srgbClr val="087A9C"/>
                </a:solidFill>
                <a:latin typeface="Calibri Light"/>
                <a:cs typeface="Calibri Light"/>
              </a:rPr>
              <a:t>н</a:t>
            </a:r>
            <a:r>
              <a:rPr sz="2000" b="0" spc="-20" dirty="0">
                <a:solidFill>
                  <a:srgbClr val="087A9C"/>
                </a:solidFill>
                <a:latin typeface="Calibri Light"/>
                <a:cs typeface="Calibri Light"/>
              </a:rPr>
              <a:t>а</a:t>
            </a:r>
            <a:r>
              <a:rPr sz="2000" b="0" spc="-25" dirty="0">
                <a:solidFill>
                  <a:srgbClr val="087A9C"/>
                </a:solidFill>
                <a:latin typeface="Calibri Light"/>
                <a:cs typeface="Calibri Light"/>
              </a:rPr>
              <a:t>б</a:t>
            </a:r>
            <a:r>
              <a:rPr sz="2000" b="0" spc="-20" dirty="0">
                <a:solidFill>
                  <a:srgbClr val="087A9C"/>
                </a:solidFill>
                <a:latin typeface="Calibri Light"/>
                <a:cs typeface="Calibri Light"/>
              </a:rPr>
              <a:t>жен</a:t>
            </a:r>
            <a:r>
              <a:rPr sz="2000" b="0" spc="-35" dirty="0">
                <a:solidFill>
                  <a:srgbClr val="087A9C"/>
                </a:solidFill>
                <a:latin typeface="Calibri Light"/>
                <a:cs typeface="Calibri Light"/>
              </a:rPr>
              <a:t>и</a:t>
            </a:r>
            <a:r>
              <a:rPr sz="2000" b="0" dirty="0">
                <a:solidFill>
                  <a:srgbClr val="087A9C"/>
                </a:solidFill>
                <a:latin typeface="Calibri Light"/>
                <a:cs typeface="Calibri Light"/>
              </a:rPr>
              <a:t>я</a:t>
            </a:r>
            <a:r>
              <a:rPr sz="2000" b="0" spc="-60" dirty="0">
                <a:solidFill>
                  <a:srgbClr val="087A9C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087A9C"/>
                </a:solidFill>
                <a:latin typeface="Calibri Light"/>
                <a:cs typeface="Calibri Light"/>
              </a:rPr>
              <a:t>о</a:t>
            </a:r>
            <a:r>
              <a:rPr sz="2000" b="0" spc="-15" dirty="0">
                <a:solidFill>
                  <a:srgbClr val="087A9C"/>
                </a:solidFill>
                <a:latin typeface="Calibri Light"/>
                <a:cs typeface="Calibri Light"/>
              </a:rPr>
              <a:t>б</a:t>
            </a:r>
            <a:r>
              <a:rPr sz="2000" b="0" spc="-20" dirty="0">
                <a:solidFill>
                  <a:srgbClr val="087A9C"/>
                </a:solidFill>
                <a:latin typeface="Calibri Light"/>
                <a:cs typeface="Calibri Light"/>
              </a:rPr>
              <a:t>ъект</a:t>
            </a:r>
            <a:r>
              <a:rPr sz="2000" b="0" spc="-15" dirty="0">
                <a:solidFill>
                  <a:srgbClr val="087A9C"/>
                </a:solidFill>
                <a:latin typeface="Calibri Light"/>
                <a:cs typeface="Calibri Light"/>
              </a:rPr>
              <a:t>о</a:t>
            </a:r>
            <a:r>
              <a:rPr sz="2000" b="0" dirty="0">
                <a:solidFill>
                  <a:srgbClr val="087A9C"/>
                </a:solidFill>
                <a:latin typeface="Calibri Light"/>
                <a:cs typeface="Calibri Light"/>
              </a:rPr>
              <a:t>в</a:t>
            </a:r>
            <a:r>
              <a:rPr sz="2000" b="0" spc="-55" dirty="0">
                <a:solidFill>
                  <a:srgbClr val="087A9C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087A9C"/>
                </a:solidFill>
                <a:latin typeface="Calibri Light"/>
                <a:cs typeface="Calibri Light"/>
              </a:rPr>
              <a:t>на</a:t>
            </a:r>
            <a:r>
              <a:rPr sz="2000" b="0" spc="-45" dirty="0">
                <a:solidFill>
                  <a:srgbClr val="087A9C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087A9C"/>
                </a:solidFill>
                <a:latin typeface="Calibri Light"/>
                <a:cs typeface="Calibri Light"/>
              </a:rPr>
              <a:t>т</a:t>
            </a:r>
            <a:r>
              <a:rPr sz="2000" b="0" spc="-15" dirty="0">
                <a:solidFill>
                  <a:srgbClr val="087A9C"/>
                </a:solidFill>
                <a:latin typeface="Calibri Light"/>
                <a:cs typeface="Calibri Light"/>
              </a:rPr>
              <a:t>е</a:t>
            </a:r>
            <a:r>
              <a:rPr sz="2000" b="0" spc="-10" dirty="0">
                <a:solidFill>
                  <a:srgbClr val="087A9C"/>
                </a:solidFill>
                <a:latin typeface="Calibri Light"/>
                <a:cs typeface="Calibri Light"/>
              </a:rPr>
              <a:t>рр</a:t>
            </a:r>
            <a:r>
              <a:rPr sz="2000" b="0" spc="-20" dirty="0">
                <a:solidFill>
                  <a:srgbClr val="087A9C"/>
                </a:solidFill>
                <a:latin typeface="Calibri Light"/>
                <a:cs typeface="Calibri Light"/>
              </a:rPr>
              <a:t>ит</a:t>
            </a:r>
            <a:r>
              <a:rPr sz="2000" b="0" spc="-15" dirty="0">
                <a:solidFill>
                  <a:srgbClr val="087A9C"/>
                </a:solidFill>
                <a:latin typeface="Calibri Light"/>
                <a:cs typeface="Calibri Light"/>
              </a:rPr>
              <a:t>о</a:t>
            </a:r>
            <a:r>
              <a:rPr sz="2000" b="0" spc="-25" dirty="0">
                <a:solidFill>
                  <a:srgbClr val="087A9C"/>
                </a:solidFill>
                <a:latin typeface="Calibri Light"/>
                <a:cs typeface="Calibri Light"/>
              </a:rPr>
              <a:t>р</a:t>
            </a:r>
            <a:r>
              <a:rPr sz="2000" b="0" spc="-20" dirty="0">
                <a:solidFill>
                  <a:srgbClr val="087A9C"/>
                </a:solidFill>
                <a:latin typeface="Calibri Light"/>
                <a:cs typeface="Calibri Light"/>
              </a:rPr>
              <a:t>и</a:t>
            </a:r>
            <a:r>
              <a:rPr sz="2000" b="0" dirty="0">
                <a:solidFill>
                  <a:srgbClr val="087A9C"/>
                </a:solidFill>
                <a:latin typeface="Calibri Light"/>
                <a:cs typeface="Calibri Light"/>
              </a:rPr>
              <a:t>и</a:t>
            </a:r>
            <a:r>
              <a:rPr sz="2000" b="0" spc="-65" dirty="0">
                <a:solidFill>
                  <a:srgbClr val="087A9C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087A9C"/>
                </a:solidFill>
                <a:latin typeface="Calibri Light"/>
                <a:cs typeface="Calibri Light"/>
              </a:rPr>
              <a:t>«</a:t>
            </a:r>
            <a:r>
              <a:rPr sz="2000" b="0" spc="-15" dirty="0">
                <a:solidFill>
                  <a:srgbClr val="087A9C"/>
                </a:solidFill>
                <a:latin typeface="Calibri Light"/>
                <a:cs typeface="Calibri Light"/>
              </a:rPr>
              <a:t>М</a:t>
            </a:r>
            <a:r>
              <a:rPr sz="2000" b="0" spc="-20" dirty="0">
                <a:solidFill>
                  <a:srgbClr val="087A9C"/>
                </a:solidFill>
                <a:latin typeface="Calibri Light"/>
                <a:cs typeface="Calibri Light"/>
              </a:rPr>
              <a:t>а</a:t>
            </a:r>
            <a:r>
              <a:rPr sz="2000" b="0" spc="-30" dirty="0">
                <a:solidFill>
                  <a:srgbClr val="087A9C"/>
                </a:solidFill>
                <a:latin typeface="Calibri Light"/>
                <a:cs typeface="Calibri Light"/>
              </a:rPr>
              <a:t>н</a:t>
            </a:r>
            <a:r>
              <a:rPr sz="2000" b="0" spc="-25" dirty="0">
                <a:solidFill>
                  <a:srgbClr val="087A9C"/>
                </a:solidFill>
                <a:latin typeface="Calibri Light"/>
                <a:cs typeface="Calibri Light"/>
              </a:rPr>
              <a:t>р</a:t>
            </a:r>
            <a:r>
              <a:rPr sz="2000" b="0" spc="-15" dirty="0">
                <a:solidFill>
                  <a:srgbClr val="087A9C"/>
                </a:solidFill>
                <a:latin typeface="Calibri Light"/>
                <a:cs typeface="Calibri Light"/>
              </a:rPr>
              <a:t>ос-</a:t>
            </a:r>
            <a:r>
              <a:rPr sz="2000" b="0" spc="-35" dirty="0">
                <a:solidFill>
                  <a:srgbClr val="087A9C"/>
                </a:solidFill>
                <a:latin typeface="Calibri Light"/>
                <a:cs typeface="Calibri Light"/>
              </a:rPr>
              <a:t>М</a:t>
            </a:r>
            <a:r>
              <a:rPr sz="2000" b="0" dirty="0">
                <a:solidFill>
                  <a:srgbClr val="087A9C"/>
                </a:solidFill>
                <a:latin typeface="Calibri Light"/>
                <a:cs typeface="Calibri Light"/>
              </a:rPr>
              <a:t>»</a:t>
            </a:r>
            <a:r>
              <a:rPr sz="2000" b="0" spc="-60" dirty="0">
                <a:solidFill>
                  <a:srgbClr val="087A9C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087A9C"/>
                </a:solidFill>
                <a:latin typeface="Calibri Light"/>
                <a:cs typeface="Calibri Light"/>
              </a:rPr>
              <a:t>ф</a:t>
            </a:r>
            <a:r>
              <a:rPr sz="2000" b="0" spc="-15" dirty="0">
                <a:solidFill>
                  <a:srgbClr val="087A9C"/>
                </a:solidFill>
                <a:latin typeface="Calibri Light"/>
                <a:cs typeface="Calibri Light"/>
              </a:rPr>
              <a:t>и</a:t>
            </a:r>
            <a:r>
              <a:rPr sz="2000" b="0" spc="-20" dirty="0">
                <a:solidFill>
                  <a:srgbClr val="087A9C"/>
                </a:solidFill>
                <a:latin typeface="Calibri Light"/>
                <a:cs typeface="Calibri Light"/>
              </a:rPr>
              <a:t>лиа</a:t>
            </a:r>
            <a:r>
              <a:rPr sz="2000" b="0" dirty="0">
                <a:solidFill>
                  <a:srgbClr val="087A9C"/>
                </a:solidFill>
                <a:latin typeface="Calibri Light"/>
                <a:cs typeface="Calibri Light"/>
              </a:rPr>
              <a:t>л</a:t>
            </a:r>
            <a:r>
              <a:rPr sz="2000" b="0" spc="-55" dirty="0">
                <a:solidFill>
                  <a:srgbClr val="087A9C"/>
                </a:solidFill>
                <a:latin typeface="Calibri Light"/>
                <a:cs typeface="Calibri Light"/>
              </a:rPr>
              <a:t> </a:t>
            </a:r>
            <a:r>
              <a:rPr sz="2000" b="0" spc="-15" dirty="0">
                <a:solidFill>
                  <a:srgbClr val="087A9C"/>
                </a:solidFill>
                <a:latin typeface="Calibri Light"/>
                <a:cs typeface="Calibri Light"/>
              </a:rPr>
              <a:t>О</a:t>
            </a:r>
            <a:r>
              <a:rPr sz="2000" b="0" spc="-10" dirty="0">
                <a:solidFill>
                  <a:srgbClr val="087A9C"/>
                </a:solidFill>
                <a:latin typeface="Calibri Light"/>
                <a:cs typeface="Calibri Light"/>
              </a:rPr>
              <a:t>А</a:t>
            </a:r>
            <a:r>
              <a:rPr sz="2000" b="0" dirty="0">
                <a:solidFill>
                  <a:srgbClr val="087A9C"/>
                </a:solidFill>
                <a:latin typeface="Calibri Light"/>
                <a:cs typeface="Calibri Light"/>
              </a:rPr>
              <a:t>О</a:t>
            </a:r>
            <a:r>
              <a:rPr sz="2000" b="0" spc="-45" dirty="0">
                <a:solidFill>
                  <a:srgbClr val="087A9C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087A9C"/>
                </a:solidFill>
                <a:latin typeface="Calibri Light"/>
                <a:cs typeface="Calibri Light"/>
              </a:rPr>
              <a:t>«</a:t>
            </a:r>
            <a:r>
              <a:rPr sz="2000" b="0" spc="-20" dirty="0">
                <a:solidFill>
                  <a:srgbClr val="087A9C"/>
                </a:solidFill>
                <a:latin typeface="Calibri Light"/>
                <a:cs typeface="Calibri Light"/>
              </a:rPr>
              <a:t>В</a:t>
            </a:r>
            <a:r>
              <a:rPr sz="2000" b="0" spc="-15" dirty="0">
                <a:solidFill>
                  <a:srgbClr val="087A9C"/>
                </a:solidFill>
                <a:latin typeface="Calibri Light"/>
                <a:cs typeface="Calibri Light"/>
              </a:rPr>
              <a:t>Б</a:t>
            </a:r>
            <a:r>
              <a:rPr sz="2000" b="0" spc="-20" dirty="0">
                <a:solidFill>
                  <a:srgbClr val="087A9C"/>
                </a:solidFill>
                <a:latin typeface="Calibri Light"/>
                <a:cs typeface="Calibri Light"/>
              </a:rPr>
              <a:t>Д</a:t>
            </a:r>
            <a:r>
              <a:rPr sz="2000" b="0" dirty="0">
                <a:solidFill>
                  <a:srgbClr val="087A9C"/>
                </a:solidFill>
                <a:latin typeface="Calibri Light"/>
                <a:cs typeface="Calibri Light"/>
              </a:rPr>
              <a:t>»</a:t>
            </a:r>
            <a:endParaRPr sz="20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88060" y="2672486"/>
            <a:ext cx="4507230" cy="9709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А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д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р</a:t>
            </a:r>
            <a:r>
              <a:rPr sz="1600" b="0" spc="-25" dirty="0">
                <a:solidFill>
                  <a:srgbClr val="585858"/>
                </a:solidFill>
                <a:latin typeface="Calibri Light"/>
                <a:cs typeface="Calibri Light"/>
              </a:rPr>
              <a:t>е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с</a:t>
            </a:r>
            <a:r>
              <a:rPr sz="1600" b="0" spc="-7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объ</a:t>
            </a:r>
            <a:r>
              <a:rPr sz="1600" b="0" spc="-25" dirty="0">
                <a:solidFill>
                  <a:srgbClr val="585858"/>
                </a:solidFill>
                <a:latin typeface="Calibri Light"/>
                <a:cs typeface="Calibri Light"/>
              </a:rPr>
              <a:t>е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к</a:t>
            </a: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т</a:t>
            </a:r>
            <a:r>
              <a:rPr sz="1600" b="0" spc="-35" dirty="0">
                <a:solidFill>
                  <a:srgbClr val="585858"/>
                </a:solidFill>
                <a:latin typeface="Calibri Light"/>
                <a:cs typeface="Calibri Light"/>
              </a:rPr>
              <a:t>а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:</a:t>
            </a:r>
            <a:r>
              <a:rPr sz="1600" b="0" spc="-3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г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.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Омск</a:t>
            </a:r>
            <a:endParaRPr sz="1600">
              <a:latin typeface="Calibri Light"/>
              <a:cs typeface="Calibri Light"/>
            </a:endParaRPr>
          </a:p>
          <a:p>
            <a:pPr marL="12700" marR="5080">
              <a:lnSpc>
                <a:spcPts val="2930"/>
              </a:lnSpc>
              <a:spcBef>
                <a:spcPts val="250"/>
              </a:spcBef>
            </a:pP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Тип</a:t>
            </a:r>
            <a:r>
              <a:rPr sz="1600" b="0" spc="-5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ко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н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т</a:t>
            </a:r>
            <a:r>
              <a:rPr sz="1600" b="0" spc="-30" dirty="0">
                <a:solidFill>
                  <a:srgbClr val="585858"/>
                </a:solidFill>
                <a:latin typeface="Calibri Light"/>
                <a:cs typeface="Calibri Light"/>
              </a:rPr>
              <a:t>ра</a:t>
            </a: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к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т</a:t>
            </a:r>
            <a:r>
              <a:rPr sz="1600" b="0" spc="-35" dirty="0">
                <a:solidFill>
                  <a:srgbClr val="585858"/>
                </a:solidFill>
                <a:latin typeface="Calibri Light"/>
                <a:cs typeface="Calibri Light"/>
              </a:rPr>
              <a:t>а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:</a:t>
            </a:r>
            <a:r>
              <a:rPr sz="1600" b="0" spc="-2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разрабо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т</a:t>
            </a: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к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а</a:t>
            </a:r>
            <a:r>
              <a:rPr sz="1600" b="0" spc="1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пр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о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ек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т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н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о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й</a:t>
            </a:r>
            <a:r>
              <a:rPr sz="1600" b="0" spc="4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до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к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ументации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Реа</a:t>
            </a:r>
            <a:r>
              <a:rPr sz="1600" b="0" spc="-35" dirty="0">
                <a:solidFill>
                  <a:srgbClr val="585858"/>
                </a:solidFill>
                <a:latin typeface="Calibri Light"/>
                <a:cs typeface="Calibri Light"/>
              </a:rPr>
              <a:t>л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иза</a:t>
            </a:r>
            <a:r>
              <a:rPr sz="1600" b="0" spc="-30" dirty="0">
                <a:solidFill>
                  <a:srgbClr val="585858"/>
                </a:solidFill>
                <a:latin typeface="Calibri Light"/>
                <a:cs typeface="Calibri Light"/>
              </a:rPr>
              <a:t>ц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и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я</a:t>
            </a:r>
            <a:r>
              <a:rPr sz="1600" b="0" spc="-5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пр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ое</a:t>
            </a:r>
            <a:r>
              <a:rPr sz="1600" b="0" spc="-30" dirty="0">
                <a:solidFill>
                  <a:srgbClr val="585858"/>
                </a:solidFill>
                <a:latin typeface="Calibri Light"/>
                <a:cs typeface="Calibri Light"/>
              </a:rPr>
              <a:t>к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т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а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:</a:t>
            </a:r>
            <a:r>
              <a:rPr sz="1600" b="0" spc="-4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о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к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т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я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брь</a:t>
            </a:r>
            <a:r>
              <a:rPr sz="1600" b="0" spc="2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2017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г.</a:t>
            </a:r>
            <a:endParaRPr sz="1600">
              <a:latin typeface="Calibri Light"/>
              <a:cs typeface="Calibri Ligh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88060" y="4527930"/>
            <a:ext cx="9737090" cy="8426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С</a:t>
            </a: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о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ст</a:t>
            </a:r>
            <a:r>
              <a:rPr sz="1600" b="0" spc="-35" dirty="0">
                <a:solidFill>
                  <a:srgbClr val="585858"/>
                </a:solidFill>
                <a:latin typeface="Calibri Light"/>
                <a:cs typeface="Calibri Light"/>
              </a:rPr>
              <a:t>а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в</a:t>
            </a:r>
            <a:r>
              <a:rPr sz="1600" b="0" spc="-6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ра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б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о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т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:</a:t>
            </a:r>
            <a:endParaRPr sz="160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</a:pP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Пр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о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ек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т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ная</a:t>
            </a:r>
            <a:r>
              <a:rPr sz="1600" b="0" spc="2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до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к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ументация</a:t>
            </a:r>
            <a:r>
              <a:rPr sz="1600" b="0" spc="1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по</a:t>
            </a:r>
            <a:r>
              <a:rPr sz="1600" b="0" spc="1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техниче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с</a:t>
            </a: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к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о</a:t>
            </a:r>
            <a:r>
              <a:rPr sz="1600" b="0" spc="-25" dirty="0">
                <a:solidFill>
                  <a:srgbClr val="585858"/>
                </a:solidFill>
                <a:latin typeface="Calibri Light"/>
                <a:cs typeface="Calibri Light"/>
              </a:rPr>
              <a:t>м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у</a:t>
            </a:r>
            <a:r>
              <a:rPr sz="1600" b="0" spc="1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перево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о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ружению</a:t>
            </a:r>
            <a:r>
              <a:rPr sz="1600" b="0" spc="3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ра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с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преде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л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ите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л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ьной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т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р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ансф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о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р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м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ато</a:t>
            </a: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р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н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о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й</a:t>
            </a:r>
            <a:r>
              <a:rPr sz="1600" b="0" spc="6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п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о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дстанций</a:t>
            </a:r>
            <a:endParaRPr sz="160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</a:pP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№№</a:t>
            </a:r>
            <a:r>
              <a:rPr sz="1600" b="0" spc="1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Т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П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-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1</a:t>
            </a:r>
            <a:r>
              <a:rPr sz="1600" b="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и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Т</a:t>
            </a: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П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-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2.</a:t>
            </a:r>
            <a:endParaRPr sz="1600">
              <a:latin typeface="Calibri Light"/>
              <a:cs typeface="Calibri Ligh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353811" y="2334767"/>
            <a:ext cx="5574792" cy="19171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339334" y="2320289"/>
            <a:ext cx="5603875" cy="1946275"/>
          </a:xfrm>
          <a:custGeom>
            <a:avLst/>
            <a:gdLst/>
            <a:ahLst/>
            <a:cxnLst/>
            <a:rect l="l" t="t" r="r" b="b"/>
            <a:pathLst>
              <a:path w="5603875" h="1946275">
                <a:moveTo>
                  <a:pt x="0" y="1946148"/>
                </a:moveTo>
                <a:lnTo>
                  <a:pt x="5603748" y="1946148"/>
                </a:lnTo>
                <a:lnTo>
                  <a:pt x="5603748" y="0"/>
                </a:lnTo>
                <a:lnTo>
                  <a:pt x="0" y="0"/>
                </a:lnTo>
                <a:lnTo>
                  <a:pt x="0" y="1946148"/>
                </a:lnTo>
                <a:close/>
              </a:path>
            </a:pathLst>
          </a:custGeom>
          <a:ln w="28956">
            <a:solidFill>
              <a:srgbClr val="9DC3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4876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16127" y="3937533"/>
            <a:ext cx="4233545" cy="585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spc="-65" dirty="0">
                <a:solidFill>
                  <a:srgbClr val="FFFFFF"/>
                </a:solidFill>
                <a:latin typeface="Calibri Light"/>
                <a:cs typeface="Calibri Light"/>
              </a:rPr>
              <a:t>М</a:t>
            </a:r>
            <a:r>
              <a:rPr sz="4400" b="0" spc="-40" dirty="0">
                <a:solidFill>
                  <a:srgbClr val="FFFFFF"/>
                </a:solidFill>
                <a:latin typeface="Calibri Light"/>
                <a:cs typeface="Calibri Light"/>
              </a:rPr>
              <a:t>и</a:t>
            </a:r>
            <a:r>
              <a:rPr sz="4400" b="0" spc="-30" dirty="0">
                <a:solidFill>
                  <a:srgbClr val="FFFFFF"/>
                </a:solidFill>
                <a:latin typeface="Calibri Light"/>
                <a:cs typeface="Calibri Light"/>
              </a:rPr>
              <a:t>сс</a:t>
            </a:r>
            <a:r>
              <a:rPr sz="4400" b="0" spc="-50" dirty="0">
                <a:solidFill>
                  <a:srgbClr val="FFFFFF"/>
                </a:solidFill>
                <a:latin typeface="Calibri Light"/>
                <a:cs typeface="Calibri Light"/>
              </a:rPr>
              <a:t>и</a:t>
            </a:r>
            <a:r>
              <a:rPr sz="4400" b="0" dirty="0">
                <a:solidFill>
                  <a:srgbClr val="FFFFFF"/>
                </a:solidFill>
                <a:latin typeface="Calibri Light"/>
                <a:cs typeface="Calibri Light"/>
              </a:rPr>
              <a:t>я</a:t>
            </a:r>
            <a:r>
              <a:rPr sz="4400" b="0" spc="-9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4400" b="0" spc="-30" dirty="0">
                <a:solidFill>
                  <a:srgbClr val="FFFFFF"/>
                </a:solidFill>
                <a:latin typeface="Calibri Light"/>
                <a:cs typeface="Calibri Light"/>
              </a:rPr>
              <a:t>ко</a:t>
            </a:r>
            <a:r>
              <a:rPr sz="4400" b="0" spc="-60" dirty="0">
                <a:solidFill>
                  <a:srgbClr val="FFFFFF"/>
                </a:solidFill>
                <a:latin typeface="Calibri Light"/>
                <a:cs typeface="Calibri Light"/>
              </a:rPr>
              <a:t>м</a:t>
            </a:r>
            <a:r>
              <a:rPr sz="4400" b="0" spc="-40" dirty="0">
                <a:solidFill>
                  <a:srgbClr val="FFFFFF"/>
                </a:solidFill>
                <a:latin typeface="Calibri Light"/>
                <a:cs typeface="Calibri Light"/>
              </a:rPr>
              <a:t>пани</a:t>
            </a:r>
            <a:r>
              <a:rPr sz="4400" b="0" dirty="0">
                <a:solidFill>
                  <a:srgbClr val="FFFFFF"/>
                </a:solidFill>
                <a:latin typeface="Calibri Light"/>
                <a:cs typeface="Calibri Light"/>
              </a:rPr>
              <a:t>и</a:t>
            </a:r>
            <a:endParaRPr sz="440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5422" rIns="0" bIns="0" rtlCol="0">
            <a:spAutoFit/>
          </a:bodyPr>
          <a:lstStyle/>
          <a:p>
            <a:pPr marL="12700">
              <a:lnSpc>
                <a:spcPts val="2280"/>
              </a:lnSpc>
            </a:pPr>
            <a:r>
              <a:rPr spc="-10" dirty="0"/>
              <a:t>Р</a:t>
            </a:r>
            <a:r>
              <a:rPr dirty="0"/>
              <a:t>е</a:t>
            </a:r>
            <a:r>
              <a:rPr spc="-15" dirty="0"/>
              <a:t>ко</a:t>
            </a:r>
            <a:r>
              <a:rPr spc="-30" dirty="0"/>
              <a:t>н</a:t>
            </a:r>
            <a:r>
              <a:rPr spc="-15" dirty="0"/>
              <a:t>с</a:t>
            </a:r>
            <a:r>
              <a:rPr dirty="0"/>
              <a:t>т</a:t>
            </a:r>
            <a:r>
              <a:rPr spc="-30" dirty="0"/>
              <a:t>р</a:t>
            </a:r>
            <a:r>
              <a:rPr spc="-20" dirty="0"/>
              <a:t>ук</a:t>
            </a:r>
            <a:r>
              <a:rPr spc="-30" dirty="0"/>
              <a:t>ц</a:t>
            </a:r>
            <a:r>
              <a:rPr spc="-20" dirty="0"/>
              <a:t>и</a:t>
            </a:r>
            <a:r>
              <a:rPr dirty="0"/>
              <a:t>я</a:t>
            </a:r>
            <a:r>
              <a:rPr spc="-70" dirty="0"/>
              <a:t> </a:t>
            </a:r>
            <a:r>
              <a:rPr dirty="0"/>
              <a:t>т</a:t>
            </a:r>
            <a:r>
              <a:rPr spc="-20" dirty="0"/>
              <a:t>р</a:t>
            </a:r>
            <a:r>
              <a:rPr spc="-10" dirty="0"/>
              <a:t>а</a:t>
            </a:r>
            <a:r>
              <a:rPr dirty="0"/>
              <a:t>н</a:t>
            </a:r>
            <a:r>
              <a:rPr spc="-20" dirty="0"/>
              <a:t>сф</a:t>
            </a:r>
            <a:r>
              <a:rPr spc="-25" dirty="0"/>
              <a:t>ор</a:t>
            </a:r>
            <a:r>
              <a:rPr spc="-20" dirty="0"/>
              <a:t>мат</a:t>
            </a:r>
            <a:r>
              <a:rPr spc="-15" dirty="0"/>
              <a:t>о</a:t>
            </a:r>
            <a:r>
              <a:rPr spc="-25" dirty="0"/>
              <a:t>р</a:t>
            </a:r>
            <a:r>
              <a:rPr spc="-20" dirty="0"/>
              <a:t>н</a:t>
            </a:r>
            <a:r>
              <a:rPr spc="-25" dirty="0"/>
              <a:t>ы</a:t>
            </a:r>
            <a:r>
              <a:rPr dirty="0"/>
              <a:t>х</a:t>
            </a:r>
            <a:r>
              <a:rPr spc="-55" dirty="0"/>
              <a:t> </a:t>
            </a:r>
            <a:r>
              <a:rPr spc="-10" dirty="0"/>
              <a:t>п</a:t>
            </a:r>
            <a:r>
              <a:rPr dirty="0"/>
              <a:t>о</a:t>
            </a:r>
            <a:r>
              <a:rPr spc="-15" dirty="0"/>
              <a:t>дс</a:t>
            </a:r>
            <a:r>
              <a:rPr dirty="0"/>
              <a:t>т</a:t>
            </a:r>
            <a:r>
              <a:rPr spc="-30" dirty="0"/>
              <a:t>ан</a:t>
            </a:r>
            <a:r>
              <a:rPr spc="-20" dirty="0"/>
              <a:t>ц</a:t>
            </a:r>
            <a:r>
              <a:rPr spc="-35" dirty="0"/>
              <a:t>и</a:t>
            </a:r>
            <a:r>
              <a:rPr dirty="0"/>
              <a:t>й</a:t>
            </a:r>
          </a:p>
          <a:p>
            <a:pPr marL="12700">
              <a:lnSpc>
                <a:spcPts val="2280"/>
              </a:lnSpc>
            </a:pPr>
            <a:r>
              <a:rPr spc="-10" dirty="0"/>
              <a:t>фи</a:t>
            </a:r>
            <a:r>
              <a:rPr spc="-20" dirty="0"/>
              <a:t>лиал</a:t>
            </a:r>
            <a:r>
              <a:rPr dirty="0"/>
              <a:t>а</a:t>
            </a:r>
            <a:r>
              <a:rPr spc="-55" dirty="0"/>
              <a:t> </a:t>
            </a:r>
            <a:r>
              <a:rPr dirty="0"/>
              <a:t>«</a:t>
            </a:r>
            <a:r>
              <a:rPr spc="-30" dirty="0"/>
              <a:t>М</a:t>
            </a:r>
            <a:r>
              <a:rPr spc="-15" dirty="0"/>
              <a:t>о</a:t>
            </a:r>
            <a:r>
              <a:rPr spc="-20" dirty="0"/>
              <a:t>л</a:t>
            </a:r>
            <a:r>
              <a:rPr spc="-15" dirty="0"/>
              <a:t>о</a:t>
            </a:r>
            <a:r>
              <a:rPr spc="-20" dirty="0"/>
              <a:t>ч</a:t>
            </a:r>
            <a:r>
              <a:rPr spc="-30" dirty="0"/>
              <a:t>н</a:t>
            </a:r>
            <a:r>
              <a:rPr spc="-25" dirty="0"/>
              <a:t>ы</a:t>
            </a:r>
            <a:r>
              <a:rPr dirty="0"/>
              <a:t>й</a:t>
            </a:r>
            <a:r>
              <a:rPr spc="-55" dirty="0"/>
              <a:t> </a:t>
            </a:r>
            <a:r>
              <a:rPr spc="-10" dirty="0"/>
              <a:t>к</a:t>
            </a:r>
            <a:r>
              <a:rPr spc="-15" dirty="0"/>
              <a:t>о</a:t>
            </a:r>
            <a:r>
              <a:rPr spc="-20" dirty="0"/>
              <a:t>м</a:t>
            </a:r>
            <a:r>
              <a:rPr spc="-25" dirty="0"/>
              <a:t>б</a:t>
            </a:r>
            <a:r>
              <a:rPr spc="-20" dirty="0"/>
              <a:t>ина</a:t>
            </a:r>
            <a:r>
              <a:rPr dirty="0"/>
              <a:t>т</a:t>
            </a:r>
            <a:r>
              <a:rPr spc="-50" dirty="0"/>
              <a:t> </a:t>
            </a:r>
            <a:r>
              <a:rPr dirty="0"/>
              <a:t>Н</a:t>
            </a:r>
            <a:r>
              <a:rPr spc="-25" dirty="0"/>
              <a:t>и</a:t>
            </a:r>
            <a:r>
              <a:rPr spc="-20" dirty="0"/>
              <a:t>же</a:t>
            </a:r>
            <a:r>
              <a:rPr spc="-15" dirty="0"/>
              <a:t>го</a:t>
            </a:r>
            <a:r>
              <a:rPr spc="-25" dirty="0"/>
              <a:t>ро</a:t>
            </a:r>
            <a:r>
              <a:rPr spc="-15" dirty="0"/>
              <a:t>дс</a:t>
            </a:r>
            <a:r>
              <a:rPr spc="-20" dirty="0"/>
              <a:t>к</a:t>
            </a:r>
            <a:r>
              <a:rPr spc="-35" dirty="0"/>
              <a:t>и</a:t>
            </a:r>
            <a:r>
              <a:rPr dirty="0"/>
              <a:t>й</a:t>
            </a:r>
            <a:r>
              <a:rPr spc="-65" dirty="0"/>
              <a:t> </a:t>
            </a:r>
            <a:r>
              <a:rPr spc="-15" dirty="0"/>
              <a:t>А</a:t>
            </a:r>
            <a:r>
              <a:rPr dirty="0"/>
              <a:t>О</a:t>
            </a:r>
            <a:r>
              <a:rPr spc="-35" dirty="0"/>
              <a:t> </a:t>
            </a:r>
            <a:r>
              <a:rPr dirty="0"/>
              <a:t>«</a:t>
            </a:r>
            <a:r>
              <a:rPr spc="-20" dirty="0"/>
              <a:t>В</a:t>
            </a:r>
            <a:r>
              <a:rPr spc="-15" dirty="0"/>
              <a:t>Б</a:t>
            </a:r>
            <a:r>
              <a:rPr spc="-25" dirty="0"/>
              <a:t>Д</a:t>
            </a:r>
            <a:r>
              <a:rPr dirty="0"/>
              <a:t>»</a:t>
            </a:r>
          </a:p>
        </p:txBody>
      </p:sp>
      <p:sp>
        <p:nvSpPr>
          <p:cNvPr id="3" name="object 3"/>
          <p:cNvSpPr/>
          <p:nvPr/>
        </p:nvSpPr>
        <p:spPr>
          <a:xfrm>
            <a:off x="600595" y="3312414"/>
            <a:ext cx="140208" cy="1417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0595" y="3682746"/>
            <a:ext cx="140208" cy="1417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0595" y="4053078"/>
            <a:ext cx="140208" cy="1417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0595" y="4424934"/>
            <a:ext cx="140208" cy="1417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00595" y="4795265"/>
            <a:ext cx="140208" cy="1417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88060" y="1433702"/>
            <a:ext cx="8164830" cy="4309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Ад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ре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с</a:t>
            </a:r>
            <a:r>
              <a:rPr sz="1600" b="0" spc="-7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объ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е</a:t>
            </a: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к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т</a:t>
            </a:r>
            <a:r>
              <a:rPr sz="1600" b="0" spc="-40" dirty="0">
                <a:solidFill>
                  <a:srgbClr val="585858"/>
                </a:solidFill>
                <a:latin typeface="Calibri Light"/>
                <a:cs typeface="Calibri Light"/>
              </a:rPr>
              <a:t>а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:</a:t>
            </a:r>
            <a:r>
              <a:rPr sz="1600" b="0" spc="-2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Нижег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о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р</a:t>
            </a: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о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дс</a:t>
            </a: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к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ая</a:t>
            </a:r>
            <a:r>
              <a:rPr sz="1600" b="0" spc="3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область,</a:t>
            </a:r>
            <a:r>
              <a:rPr sz="1600" b="0" spc="-2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г.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Ниж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н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ий</a:t>
            </a:r>
            <a:r>
              <a:rPr sz="1600" b="0" spc="2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Н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о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вго</a:t>
            </a: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р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од</a:t>
            </a:r>
            <a:endParaRPr sz="1600">
              <a:latin typeface="Calibri Light"/>
              <a:cs typeface="Calibri Light"/>
            </a:endParaRPr>
          </a:p>
          <a:p>
            <a:pPr marL="12700" marR="2332355">
              <a:lnSpc>
                <a:spcPts val="2930"/>
              </a:lnSpc>
              <a:spcBef>
                <a:spcPts val="250"/>
              </a:spcBef>
            </a:pP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Тип</a:t>
            </a:r>
            <a:r>
              <a:rPr sz="1600" b="0" spc="-5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ко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н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т</a:t>
            </a:r>
            <a:r>
              <a:rPr sz="1600" b="0" spc="-30" dirty="0">
                <a:solidFill>
                  <a:srgbClr val="585858"/>
                </a:solidFill>
                <a:latin typeface="Calibri Light"/>
                <a:cs typeface="Calibri Light"/>
              </a:rPr>
              <a:t>ра</a:t>
            </a: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к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т</a:t>
            </a:r>
            <a:r>
              <a:rPr sz="1600" b="0" spc="-35" dirty="0">
                <a:solidFill>
                  <a:srgbClr val="585858"/>
                </a:solidFill>
                <a:latin typeface="Calibri Light"/>
                <a:cs typeface="Calibri Light"/>
              </a:rPr>
              <a:t>а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:</a:t>
            </a:r>
            <a:r>
              <a:rPr sz="1600" b="0" spc="-2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Пр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о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ек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т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иров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а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ние/</a:t>
            </a:r>
            <a:r>
              <a:rPr sz="1600" b="0" spc="2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Постав</a:t>
            </a: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к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а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оборудования</a:t>
            </a:r>
            <a:r>
              <a:rPr sz="1600" b="0" spc="1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/С</a:t>
            </a:r>
            <a:r>
              <a:rPr sz="1600" b="0" spc="-25" dirty="0">
                <a:solidFill>
                  <a:srgbClr val="585858"/>
                </a:solidFill>
                <a:latin typeface="Calibri Light"/>
                <a:cs typeface="Calibri Light"/>
              </a:rPr>
              <a:t>М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Р/П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Н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Р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Реа</a:t>
            </a:r>
            <a:r>
              <a:rPr sz="1600" b="0" spc="-35" dirty="0">
                <a:solidFill>
                  <a:srgbClr val="585858"/>
                </a:solidFill>
                <a:latin typeface="Calibri Light"/>
                <a:cs typeface="Calibri Light"/>
              </a:rPr>
              <a:t>л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иза</a:t>
            </a:r>
            <a:r>
              <a:rPr sz="1600" b="0" spc="-30" dirty="0">
                <a:solidFill>
                  <a:srgbClr val="585858"/>
                </a:solidFill>
                <a:latin typeface="Calibri Light"/>
                <a:cs typeface="Calibri Light"/>
              </a:rPr>
              <a:t>ц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и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я</a:t>
            </a:r>
            <a:r>
              <a:rPr sz="1600" b="0" spc="-5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пр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ое</a:t>
            </a:r>
            <a:r>
              <a:rPr sz="1600" b="0" spc="-30" dirty="0">
                <a:solidFill>
                  <a:srgbClr val="585858"/>
                </a:solidFill>
                <a:latin typeface="Calibri Light"/>
                <a:cs typeface="Calibri Light"/>
              </a:rPr>
              <a:t>к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т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а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:</a:t>
            </a:r>
            <a:r>
              <a:rPr sz="1600" b="0" spc="-4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н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о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ябрь</a:t>
            </a:r>
            <a:r>
              <a:rPr sz="1600" b="0" spc="2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2017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г.</a:t>
            </a:r>
            <a:endParaRPr sz="160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С</a:t>
            </a: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о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ст</a:t>
            </a:r>
            <a:r>
              <a:rPr sz="1600" b="0" spc="-35" dirty="0">
                <a:solidFill>
                  <a:srgbClr val="585858"/>
                </a:solidFill>
                <a:latin typeface="Calibri Light"/>
                <a:cs typeface="Calibri Light"/>
              </a:rPr>
              <a:t>а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в</a:t>
            </a:r>
            <a:r>
              <a:rPr sz="1600" b="0" spc="-6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ра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б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о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т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:</a:t>
            </a:r>
            <a:endParaRPr sz="1600">
              <a:latin typeface="Calibri Light"/>
              <a:cs typeface="Calibri Light"/>
            </a:endParaRPr>
          </a:p>
          <a:p>
            <a:pPr marL="241300">
              <a:lnSpc>
                <a:spcPct val="100000"/>
              </a:lnSpc>
              <a:spcBef>
                <a:spcPts val="1005"/>
              </a:spcBef>
            </a:pP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вып</a:t>
            </a: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о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лнение</a:t>
            </a:r>
            <a:r>
              <a:rPr sz="1600" b="0" spc="2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пр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о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ек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т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н</a:t>
            </a:r>
            <a:r>
              <a:rPr sz="1600" b="0" spc="-25" dirty="0">
                <a:solidFill>
                  <a:srgbClr val="585858"/>
                </a:solidFill>
                <a:latin typeface="Calibri Light"/>
                <a:cs typeface="Calibri Light"/>
              </a:rPr>
              <a:t>ы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х</a:t>
            </a:r>
            <a:r>
              <a:rPr sz="1600" b="0" spc="4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работ;</a:t>
            </a:r>
            <a:endParaRPr sz="1600">
              <a:latin typeface="Calibri Light"/>
              <a:cs typeface="Calibri Light"/>
            </a:endParaRPr>
          </a:p>
          <a:p>
            <a:pPr marL="241300">
              <a:lnSpc>
                <a:spcPct val="100000"/>
              </a:lnSpc>
              <a:spcBef>
                <a:spcPts val="994"/>
              </a:spcBef>
            </a:pP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закуп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к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а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и</a:t>
            </a:r>
            <a:r>
              <a:rPr sz="1600" b="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п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ос</a:t>
            </a: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т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ав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к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а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об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о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рудовани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я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;</a:t>
            </a:r>
            <a:endParaRPr sz="1600">
              <a:latin typeface="Calibri Light"/>
              <a:cs typeface="Calibri Light"/>
            </a:endParaRPr>
          </a:p>
          <a:p>
            <a:pPr marL="241300">
              <a:lnSpc>
                <a:spcPct val="100000"/>
              </a:lnSpc>
              <a:spcBef>
                <a:spcPts val="994"/>
              </a:spcBef>
            </a:pP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вып</a:t>
            </a: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о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лнение</a:t>
            </a:r>
            <a:r>
              <a:rPr sz="1600" b="0" spc="2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м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о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н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т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ажн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ы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х</a:t>
            </a:r>
            <a:r>
              <a:rPr sz="1600" b="0" spc="4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и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пус</a:t>
            </a: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к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о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н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а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л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а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д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оч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н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ых</a:t>
            </a:r>
            <a:r>
              <a:rPr sz="1600" b="0" spc="3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работ;</a:t>
            </a:r>
            <a:endParaRPr sz="1600">
              <a:latin typeface="Calibri Light"/>
              <a:cs typeface="Calibri Light"/>
            </a:endParaRPr>
          </a:p>
          <a:p>
            <a:pPr marL="241300" marR="824865">
              <a:lnSpc>
                <a:spcPct val="151900"/>
              </a:lnSpc>
              <a:spcBef>
                <a:spcPts val="10"/>
              </a:spcBef>
            </a:pP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п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о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л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у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чение</a:t>
            </a:r>
            <a:r>
              <a:rPr sz="1600" b="0" spc="1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разре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ш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ите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л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ьной</a:t>
            </a:r>
            <a:r>
              <a:rPr sz="1600" b="0" spc="2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до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к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ументации</a:t>
            </a:r>
            <a:r>
              <a:rPr sz="1600" b="0" spc="1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на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в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в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од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обо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р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у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д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ования</a:t>
            </a:r>
            <a:r>
              <a:rPr sz="1600" b="0" spc="2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в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э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к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сплуата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ц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ию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;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 обучение</a:t>
            </a:r>
            <a:r>
              <a:rPr sz="1600" b="0" spc="1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персонала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Заказчика.</a:t>
            </a:r>
            <a:endParaRPr sz="160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7"/>
              </a:spcBef>
            </a:pP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Пр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и</a:t>
            </a:r>
            <a:r>
              <a:rPr sz="1600" b="0" spc="-30" dirty="0">
                <a:solidFill>
                  <a:srgbClr val="585858"/>
                </a:solidFill>
                <a:latin typeface="Calibri Light"/>
                <a:cs typeface="Calibri Light"/>
              </a:rPr>
              <a:t>м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е</a:t>
            </a:r>
            <a:r>
              <a:rPr sz="1600" b="0" spc="-25" dirty="0">
                <a:solidFill>
                  <a:srgbClr val="585858"/>
                </a:solidFill>
                <a:latin typeface="Calibri Light"/>
                <a:cs typeface="Calibri Light"/>
              </a:rPr>
              <a:t>ч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а</a:t>
            </a:r>
            <a:r>
              <a:rPr sz="1600" b="0" spc="-40" dirty="0">
                <a:solidFill>
                  <a:srgbClr val="585858"/>
                </a:solidFill>
                <a:latin typeface="Calibri Light"/>
                <a:cs typeface="Calibri Light"/>
              </a:rPr>
              <a:t>н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ие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:</a:t>
            </a:r>
            <a:r>
              <a:rPr sz="1600" b="0" spc="-4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Рабо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т</a:t>
            </a: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ы</a:t>
            </a:r>
            <a:r>
              <a:rPr sz="1600" b="0" spc="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вып</a:t>
            </a: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о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лнялись</a:t>
            </a:r>
            <a:r>
              <a:rPr sz="1600" b="0" spc="1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на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де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й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ствующем</a:t>
            </a:r>
            <a:r>
              <a:rPr sz="1600" b="0" spc="-2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предприя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т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ии</a:t>
            </a:r>
            <a:r>
              <a:rPr sz="1600" b="0" spc="4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без</a:t>
            </a: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остан</a:t>
            </a: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о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вки</a:t>
            </a:r>
            <a:r>
              <a:rPr sz="1600" b="0" spc="2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пр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о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изводства.</a:t>
            </a:r>
            <a:endParaRPr sz="1600">
              <a:latin typeface="Calibri Light"/>
              <a:cs typeface="Calibri Light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931408" y="2279904"/>
            <a:ext cx="4887468" cy="18806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916929" y="2265426"/>
            <a:ext cx="4916805" cy="1910080"/>
          </a:xfrm>
          <a:custGeom>
            <a:avLst/>
            <a:gdLst/>
            <a:ahLst/>
            <a:cxnLst/>
            <a:rect l="l" t="t" r="r" b="b"/>
            <a:pathLst>
              <a:path w="4916805" h="1910079">
                <a:moveTo>
                  <a:pt x="0" y="1909572"/>
                </a:moveTo>
                <a:lnTo>
                  <a:pt x="4916424" y="1909572"/>
                </a:lnTo>
                <a:lnTo>
                  <a:pt x="4916424" y="0"/>
                </a:lnTo>
                <a:lnTo>
                  <a:pt x="0" y="0"/>
                </a:lnTo>
                <a:lnTo>
                  <a:pt x="0" y="1909572"/>
                </a:lnTo>
                <a:close/>
              </a:path>
            </a:pathLst>
          </a:custGeom>
          <a:ln w="28955">
            <a:solidFill>
              <a:srgbClr val="9DC3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69671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/>
              <a:t>Р</a:t>
            </a:r>
            <a:r>
              <a:rPr dirty="0"/>
              <a:t>е</a:t>
            </a:r>
            <a:r>
              <a:rPr spc="-15" dirty="0"/>
              <a:t>ко</a:t>
            </a:r>
            <a:r>
              <a:rPr spc="-30" dirty="0"/>
              <a:t>н</a:t>
            </a:r>
            <a:r>
              <a:rPr spc="-15" dirty="0"/>
              <a:t>с</a:t>
            </a:r>
            <a:r>
              <a:rPr dirty="0"/>
              <a:t>т</a:t>
            </a:r>
            <a:r>
              <a:rPr spc="-30" dirty="0"/>
              <a:t>р</a:t>
            </a:r>
            <a:r>
              <a:rPr spc="-20" dirty="0"/>
              <a:t>ук</a:t>
            </a:r>
            <a:r>
              <a:rPr spc="-30" dirty="0"/>
              <a:t>ц</a:t>
            </a:r>
            <a:r>
              <a:rPr spc="-20" dirty="0"/>
              <a:t>и</a:t>
            </a:r>
            <a:r>
              <a:rPr dirty="0"/>
              <a:t>я</a:t>
            </a:r>
            <a:r>
              <a:rPr spc="-70" dirty="0"/>
              <a:t> </a:t>
            </a:r>
            <a:r>
              <a:rPr dirty="0"/>
              <a:t>то</a:t>
            </a:r>
            <a:r>
              <a:rPr spc="-15" dirty="0"/>
              <a:t>п</a:t>
            </a:r>
            <a:r>
              <a:rPr spc="-20" dirty="0"/>
              <a:t>лив</a:t>
            </a:r>
            <a:r>
              <a:rPr spc="-15" dirty="0"/>
              <a:t>о</a:t>
            </a:r>
            <a:r>
              <a:rPr spc="-10" dirty="0"/>
              <a:t>х</a:t>
            </a:r>
            <a:r>
              <a:rPr spc="-25" dirty="0"/>
              <a:t>о</a:t>
            </a:r>
            <a:r>
              <a:rPr spc="-15" dirty="0"/>
              <a:t>з</a:t>
            </a:r>
            <a:r>
              <a:rPr spc="-25" dirty="0"/>
              <a:t>я</a:t>
            </a:r>
            <a:r>
              <a:rPr spc="-35" dirty="0"/>
              <a:t>й</a:t>
            </a:r>
            <a:r>
              <a:rPr spc="-15" dirty="0"/>
              <a:t>с</a:t>
            </a:r>
            <a:r>
              <a:rPr dirty="0"/>
              <a:t>т</a:t>
            </a:r>
            <a:r>
              <a:rPr spc="-30" dirty="0"/>
              <a:t>в</a:t>
            </a:r>
            <a:r>
              <a:rPr dirty="0"/>
              <a:t>а</a:t>
            </a:r>
            <a:r>
              <a:rPr spc="-60" dirty="0"/>
              <a:t> </a:t>
            </a:r>
            <a:r>
              <a:rPr spc="-15" dirty="0"/>
              <a:t>И</a:t>
            </a:r>
            <a:r>
              <a:rPr spc="-10" dirty="0"/>
              <a:t>ва</a:t>
            </a:r>
            <a:r>
              <a:rPr spc="-20" dirty="0"/>
              <a:t>н</a:t>
            </a:r>
            <a:r>
              <a:rPr spc="-15" dirty="0"/>
              <a:t>о</a:t>
            </a:r>
            <a:r>
              <a:rPr spc="-20" dirty="0"/>
              <a:t>в</a:t>
            </a:r>
            <a:r>
              <a:rPr spc="-25" dirty="0"/>
              <a:t>с</a:t>
            </a:r>
            <a:r>
              <a:rPr spc="-20" dirty="0"/>
              <a:t>ки</a:t>
            </a:r>
            <a:r>
              <a:rPr dirty="0"/>
              <a:t>х</a:t>
            </a:r>
            <a:r>
              <a:rPr spc="-55" dirty="0"/>
              <a:t> </a:t>
            </a:r>
            <a:r>
              <a:rPr spc="-15" dirty="0"/>
              <a:t>П</a:t>
            </a:r>
            <a:r>
              <a:rPr dirty="0"/>
              <a:t>ГУ</a:t>
            </a:r>
          </a:p>
        </p:txBody>
      </p:sp>
      <p:sp>
        <p:nvSpPr>
          <p:cNvPr id="3" name="object 3"/>
          <p:cNvSpPr/>
          <p:nvPr/>
        </p:nvSpPr>
        <p:spPr>
          <a:xfrm>
            <a:off x="600595" y="3328161"/>
            <a:ext cx="140208" cy="1417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0595" y="3698494"/>
            <a:ext cx="140208" cy="1417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0595" y="4068826"/>
            <a:ext cx="140208" cy="1417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0595" y="4440682"/>
            <a:ext cx="140208" cy="1417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00595" y="4811014"/>
            <a:ext cx="140208" cy="1417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88060" y="1448968"/>
            <a:ext cx="8164830" cy="43097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А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д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р</a:t>
            </a:r>
            <a:r>
              <a:rPr sz="1600" b="0" spc="-25" dirty="0">
                <a:solidFill>
                  <a:srgbClr val="585858"/>
                </a:solidFill>
                <a:latin typeface="Calibri Light"/>
                <a:cs typeface="Calibri Light"/>
              </a:rPr>
              <a:t>е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с</a:t>
            </a:r>
            <a:r>
              <a:rPr sz="1600" b="0" spc="-7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объ</a:t>
            </a:r>
            <a:r>
              <a:rPr sz="1600" b="0" spc="-25" dirty="0">
                <a:solidFill>
                  <a:srgbClr val="585858"/>
                </a:solidFill>
                <a:latin typeface="Calibri Light"/>
                <a:cs typeface="Calibri Light"/>
              </a:rPr>
              <a:t>е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к</a:t>
            </a: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т</a:t>
            </a:r>
            <a:r>
              <a:rPr sz="1600" b="0" spc="-35" dirty="0">
                <a:solidFill>
                  <a:srgbClr val="585858"/>
                </a:solidFill>
                <a:latin typeface="Calibri Light"/>
                <a:cs typeface="Calibri Light"/>
              </a:rPr>
              <a:t>а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:</a:t>
            </a:r>
            <a:r>
              <a:rPr sz="1600" b="0" spc="-3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г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.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Ива</a:t>
            </a: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н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ов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о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.</a:t>
            </a:r>
            <a:endParaRPr sz="1600">
              <a:latin typeface="Calibri Light"/>
              <a:cs typeface="Calibri Light"/>
            </a:endParaRPr>
          </a:p>
          <a:p>
            <a:pPr marL="12700" marR="3836035">
              <a:lnSpc>
                <a:spcPts val="2930"/>
              </a:lnSpc>
              <a:spcBef>
                <a:spcPts val="254"/>
              </a:spcBef>
            </a:pP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Тип</a:t>
            </a:r>
            <a:r>
              <a:rPr sz="1600" b="0" spc="-5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ко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н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т</a:t>
            </a:r>
            <a:r>
              <a:rPr sz="1600" b="0" spc="-30" dirty="0">
                <a:solidFill>
                  <a:srgbClr val="585858"/>
                </a:solidFill>
                <a:latin typeface="Calibri Light"/>
                <a:cs typeface="Calibri Light"/>
              </a:rPr>
              <a:t>ра</a:t>
            </a: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к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т</a:t>
            </a:r>
            <a:r>
              <a:rPr sz="1600" b="0" spc="-35" dirty="0">
                <a:solidFill>
                  <a:srgbClr val="585858"/>
                </a:solidFill>
                <a:latin typeface="Calibri Light"/>
                <a:cs typeface="Calibri Light"/>
              </a:rPr>
              <a:t>а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:</a:t>
            </a:r>
            <a:r>
              <a:rPr sz="1600" b="0" spc="-2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Постав</a:t>
            </a: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к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а об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о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ру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д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ования</a:t>
            </a:r>
            <a:r>
              <a:rPr sz="1600" b="0" spc="2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/С</a:t>
            </a:r>
            <a:r>
              <a:rPr sz="1600" b="0" spc="-25" dirty="0">
                <a:solidFill>
                  <a:srgbClr val="585858"/>
                </a:solidFill>
                <a:latin typeface="Calibri Light"/>
                <a:cs typeface="Calibri Light"/>
              </a:rPr>
              <a:t>М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Р</a:t>
            </a:r>
            <a:r>
              <a:rPr sz="1600" b="0" spc="1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/П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Н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Р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Реа</a:t>
            </a:r>
            <a:r>
              <a:rPr sz="1600" b="0" spc="-35" dirty="0">
                <a:solidFill>
                  <a:srgbClr val="585858"/>
                </a:solidFill>
                <a:latin typeface="Calibri Light"/>
                <a:cs typeface="Calibri Light"/>
              </a:rPr>
              <a:t>л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иза</a:t>
            </a:r>
            <a:r>
              <a:rPr sz="1600" b="0" spc="-30" dirty="0">
                <a:solidFill>
                  <a:srgbClr val="585858"/>
                </a:solidFill>
                <a:latin typeface="Calibri Light"/>
                <a:cs typeface="Calibri Light"/>
              </a:rPr>
              <a:t>ц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и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я</a:t>
            </a:r>
            <a:r>
              <a:rPr sz="1600" b="0" spc="-5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пр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ое</a:t>
            </a:r>
            <a:r>
              <a:rPr sz="1600" b="0" spc="-30" dirty="0">
                <a:solidFill>
                  <a:srgbClr val="585858"/>
                </a:solidFill>
                <a:latin typeface="Calibri Light"/>
                <a:cs typeface="Calibri Light"/>
              </a:rPr>
              <a:t>к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т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а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:</a:t>
            </a:r>
            <a:r>
              <a:rPr sz="1600" b="0" spc="-4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декабрь</a:t>
            </a:r>
            <a:r>
              <a:rPr sz="1600" b="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2</a:t>
            </a: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017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г.</a:t>
            </a:r>
            <a:endParaRPr sz="160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6"/>
              </a:spcBef>
            </a:pPr>
            <a:endParaRPr sz="1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С</a:t>
            </a: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о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ст</a:t>
            </a:r>
            <a:r>
              <a:rPr sz="1600" b="0" spc="-35" dirty="0">
                <a:solidFill>
                  <a:srgbClr val="585858"/>
                </a:solidFill>
                <a:latin typeface="Calibri Light"/>
                <a:cs typeface="Calibri Light"/>
              </a:rPr>
              <a:t>а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в</a:t>
            </a:r>
            <a:r>
              <a:rPr sz="1600" b="0" spc="-6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ра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б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о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т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:</a:t>
            </a:r>
            <a:endParaRPr sz="1600">
              <a:latin typeface="Calibri Light"/>
              <a:cs typeface="Calibri Light"/>
            </a:endParaRPr>
          </a:p>
          <a:p>
            <a:pPr marL="241300" marR="4984750">
              <a:lnSpc>
                <a:spcPct val="151900"/>
              </a:lnSpc>
              <a:spcBef>
                <a:spcPts val="10"/>
              </a:spcBef>
            </a:pP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вып</a:t>
            </a: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о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лнение</a:t>
            </a:r>
            <a:r>
              <a:rPr sz="1600" b="0" spc="2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пр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о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ек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т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н</a:t>
            </a:r>
            <a:r>
              <a:rPr sz="1600" b="0" spc="-25" dirty="0">
                <a:solidFill>
                  <a:srgbClr val="585858"/>
                </a:solidFill>
                <a:latin typeface="Calibri Light"/>
                <a:cs typeface="Calibri Light"/>
              </a:rPr>
              <a:t>ы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х</a:t>
            </a:r>
            <a:r>
              <a:rPr sz="1600" b="0" spc="4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работ; за</a:t>
            </a: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к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упка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и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поста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в</a:t>
            </a: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к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а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оборудования;</a:t>
            </a:r>
            <a:endParaRPr sz="1600">
              <a:latin typeface="Calibri Light"/>
              <a:cs typeface="Calibri Light"/>
            </a:endParaRPr>
          </a:p>
          <a:p>
            <a:pPr marL="241300">
              <a:lnSpc>
                <a:spcPct val="100000"/>
              </a:lnSpc>
              <a:spcBef>
                <a:spcPts val="994"/>
              </a:spcBef>
            </a:pP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вып</a:t>
            </a: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о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лнение</a:t>
            </a:r>
            <a:r>
              <a:rPr sz="1600" b="0" spc="2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м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о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н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т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ажн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ы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х</a:t>
            </a:r>
            <a:r>
              <a:rPr sz="1600" b="0" spc="4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и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пус</a:t>
            </a: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к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о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н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а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л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а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д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оч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н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ых</a:t>
            </a:r>
            <a:r>
              <a:rPr sz="1600" b="0" spc="3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работ;</a:t>
            </a:r>
            <a:endParaRPr sz="1600">
              <a:latin typeface="Calibri Light"/>
              <a:cs typeface="Calibri Light"/>
            </a:endParaRPr>
          </a:p>
          <a:p>
            <a:pPr marL="241300" marR="824865">
              <a:lnSpc>
                <a:spcPct val="151900"/>
              </a:lnSpc>
              <a:spcBef>
                <a:spcPts val="10"/>
              </a:spcBef>
            </a:pP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п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о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л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у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чение</a:t>
            </a:r>
            <a:r>
              <a:rPr sz="1600" b="0" spc="1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разре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ш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ите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л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ьной</a:t>
            </a:r>
            <a:r>
              <a:rPr sz="1600" b="0" spc="2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до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к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ументации</a:t>
            </a:r>
            <a:r>
              <a:rPr sz="1600" b="0" spc="1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на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в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в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од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обо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р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у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д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ования</a:t>
            </a:r>
            <a:r>
              <a:rPr sz="1600" b="0" spc="2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в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э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к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сплуата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ц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ию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;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 обучение</a:t>
            </a:r>
            <a:r>
              <a:rPr sz="1600" b="0" spc="1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персонала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Заказчика.</a:t>
            </a:r>
            <a:endParaRPr sz="160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6"/>
              </a:spcBef>
            </a:pP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Пр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и</a:t>
            </a:r>
            <a:r>
              <a:rPr sz="1600" b="0" spc="-30" dirty="0">
                <a:solidFill>
                  <a:srgbClr val="585858"/>
                </a:solidFill>
                <a:latin typeface="Calibri Light"/>
                <a:cs typeface="Calibri Light"/>
              </a:rPr>
              <a:t>м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е</a:t>
            </a:r>
            <a:r>
              <a:rPr sz="1600" b="0" spc="-25" dirty="0">
                <a:solidFill>
                  <a:srgbClr val="585858"/>
                </a:solidFill>
                <a:latin typeface="Calibri Light"/>
                <a:cs typeface="Calibri Light"/>
              </a:rPr>
              <a:t>ч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а</a:t>
            </a:r>
            <a:r>
              <a:rPr sz="1600" b="0" spc="-40" dirty="0">
                <a:solidFill>
                  <a:srgbClr val="585858"/>
                </a:solidFill>
                <a:latin typeface="Calibri Light"/>
                <a:cs typeface="Calibri Light"/>
              </a:rPr>
              <a:t>н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ие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:</a:t>
            </a:r>
            <a:r>
              <a:rPr sz="1600" b="0" spc="-4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Рабо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т</a:t>
            </a: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ы</a:t>
            </a:r>
            <a:r>
              <a:rPr sz="1600" b="0" spc="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вып</a:t>
            </a: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о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лнялись</a:t>
            </a:r>
            <a:r>
              <a:rPr sz="1600" b="0" spc="1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на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де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й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ствующем</a:t>
            </a:r>
            <a:r>
              <a:rPr sz="1600" b="0" spc="-2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предприя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т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ии</a:t>
            </a:r>
            <a:r>
              <a:rPr sz="1600" b="0" spc="4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без</a:t>
            </a: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остан</a:t>
            </a: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о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вки</a:t>
            </a:r>
            <a:r>
              <a:rPr sz="1600" b="0" spc="2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пр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о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изводства.</a:t>
            </a:r>
            <a:endParaRPr sz="1600">
              <a:latin typeface="Calibri Light"/>
              <a:cs typeface="Calibri Light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993891" y="1481327"/>
            <a:ext cx="4882896" cy="24140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979414" y="1466850"/>
            <a:ext cx="4912360" cy="2443480"/>
          </a:xfrm>
          <a:custGeom>
            <a:avLst/>
            <a:gdLst/>
            <a:ahLst/>
            <a:cxnLst/>
            <a:rect l="l" t="t" r="r" b="b"/>
            <a:pathLst>
              <a:path w="4912359" h="2443479">
                <a:moveTo>
                  <a:pt x="0" y="2442972"/>
                </a:moveTo>
                <a:lnTo>
                  <a:pt x="4911851" y="2442972"/>
                </a:lnTo>
                <a:lnTo>
                  <a:pt x="4911851" y="0"/>
                </a:lnTo>
                <a:lnTo>
                  <a:pt x="0" y="0"/>
                </a:lnTo>
                <a:lnTo>
                  <a:pt x="0" y="2442972"/>
                </a:lnTo>
                <a:close/>
              </a:path>
            </a:pathLst>
          </a:custGeom>
          <a:ln w="28956">
            <a:solidFill>
              <a:srgbClr val="9DC3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69671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5" dirty="0"/>
              <a:t>М</a:t>
            </a:r>
            <a:r>
              <a:rPr dirty="0"/>
              <a:t>о</a:t>
            </a:r>
            <a:r>
              <a:rPr spc="-15" dirty="0"/>
              <a:t>д</a:t>
            </a:r>
            <a:r>
              <a:rPr spc="-20" dirty="0"/>
              <a:t>е</a:t>
            </a:r>
            <a:r>
              <a:rPr spc="-25" dirty="0"/>
              <a:t>р</a:t>
            </a:r>
            <a:r>
              <a:rPr spc="-20" dirty="0"/>
              <a:t>н</a:t>
            </a:r>
            <a:r>
              <a:rPr spc="-35" dirty="0"/>
              <a:t>и</a:t>
            </a:r>
            <a:r>
              <a:rPr spc="-15" dirty="0"/>
              <a:t>з</a:t>
            </a:r>
            <a:r>
              <a:rPr spc="-20" dirty="0"/>
              <a:t>а</a:t>
            </a:r>
            <a:r>
              <a:rPr spc="-30" dirty="0"/>
              <a:t>ц</a:t>
            </a:r>
            <a:r>
              <a:rPr spc="-20" dirty="0"/>
              <a:t>и</a:t>
            </a:r>
            <a:r>
              <a:rPr dirty="0"/>
              <a:t>я</a:t>
            </a:r>
            <a:r>
              <a:rPr spc="-70" dirty="0"/>
              <a:t> </a:t>
            </a:r>
            <a:r>
              <a:rPr spc="-10" dirty="0"/>
              <a:t>ма</a:t>
            </a:r>
            <a:r>
              <a:rPr dirty="0"/>
              <a:t>с</a:t>
            </a:r>
            <a:r>
              <a:rPr spc="-20" dirty="0"/>
              <a:t>л</a:t>
            </a:r>
            <a:r>
              <a:rPr spc="-25" dirty="0"/>
              <a:t>о</a:t>
            </a:r>
            <a:r>
              <a:rPr spc="-10" dirty="0"/>
              <a:t>х</a:t>
            </a:r>
            <a:r>
              <a:rPr spc="-25" dirty="0"/>
              <a:t>о</a:t>
            </a:r>
            <a:r>
              <a:rPr spc="-15" dirty="0"/>
              <a:t>з</a:t>
            </a:r>
            <a:r>
              <a:rPr spc="-25" dirty="0"/>
              <a:t>я</a:t>
            </a:r>
            <a:r>
              <a:rPr spc="-20" dirty="0"/>
              <a:t>й</a:t>
            </a:r>
            <a:r>
              <a:rPr spc="-25" dirty="0"/>
              <a:t>с</a:t>
            </a:r>
            <a:r>
              <a:rPr dirty="0"/>
              <a:t>т</a:t>
            </a:r>
            <a:r>
              <a:rPr spc="-30" dirty="0"/>
              <a:t>в</a:t>
            </a:r>
            <a:r>
              <a:rPr dirty="0"/>
              <a:t>а</a:t>
            </a:r>
            <a:r>
              <a:rPr spc="-55" dirty="0"/>
              <a:t> </a:t>
            </a:r>
            <a:r>
              <a:rPr spc="-10" dirty="0"/>
              <a:t>фи</a:t>
            </a:r>
            <a:r>
              <a:rPr spc="-20" dirty="0"/>
              <a:t>лиал</a:t>
            </a:r>
            <a:r>
              <a:rPr dirty="0"/>
              <a:t>а</a:t>
            </a:r>
            <a:r>
              <a:rPr spc="-55" dirty="0"/>
              <a:t> </a:t>
            </a:r>
            <a:r>
              <a:rPr dirty="0"/>
              <a:t>«</a:t>
            </a:r>
            <a:r>
              <a:rPr spc="-20" dirty="0"/>
              <a:t>Иван</a:t>
            </a:r>
            <a:r>
              <a:rPr spc="-25" dirty="0"/>
              <a:t>о</a:t>
            </a:r>
            <a:r>
              <a:rPr spc="-20" dirty="0"/>
              <a:t>в</a:t>
            </a:r>
            <a:r>
              <a:rPr spc="-15" dirty="0"/>
              <a:t>с</a:t>
            </a:r>
            <a:r>
              <a:rPr spc="-20" dirty="0"/>
              <a:t>к</a:t>
            </a:r>
            <a:r>
              <a:rPr spc="-35" dirty="0"/>
              <a:t>и</a:t>
            </a:r>
            <a:r>
              <a:rPr dirty="0"/>
              <a:t>е</a:t>
            </a:r>
            <a:r>
              <a:rPr spc="-50" dirty="0"/>
              <a:t> </a:t>
            </a:r>
            <a:r>
              <a:rPr spc="-15" dirty="0"/>
              <a:t>П</a:t>
            </a:r>
            <a:r>
              <a:rPr dirty="0"/>
              <a:t>Г</a:t>
            </a:r>
            <a:r>
              <a:rPr spc="-20" dirty="0"/>
              <a:t>У</a:t>
            </a:r>
            <a:r>
              <a:rPr dirty="0"/>
              <a:t>»</a:t>
            </a:r>
            <a:r>
              <a:rPr spc="-60" dirty="0"/>
              <a:t> </a:t>
            </a:r>
            <a:r>
              <a:rPr spc="-15" dirty="0"/>
              <a:t>А</a:t>
            </a:r>
            <a:r>
              <a:rPr dirty="0"/>
              <a:t>О</a:t>
            </a:r>
            <a:r>
              <a:rPr spc="-35" dirty="0"/>
              <a:t> </a:t>
            </a:r>
            <a:r>
              <a:rPr dirty="0"/>
              <a:t>«</a:t>
            </a:r>
            <a:r>
              <a:rPr spc="-30" dirty="0"/>
              <a:t>И</a:t>
            </a:r>
            <a:r>
              <a:rPr spc="-20" dirty="0"/>
              <a:t>н</a:t>
            </a:r>
            <a:r>
              <a:rPr dirty="0"/>
              <a:t>т</a:t>
            </a:r>
            <a:r>
              <a:rPr spc="-25" dirty="0"/>
              <a:t>е</a:t>
            </a:r>
            <a:r>
              <a:rPr dirty="0"/>
              <a:t>р</a:t>
            </a:r>
            <a:r>
              <a:rPr spc="-55" dirty="0"/>
              <a:t> </a:t>
            </a:r>
            <a:r>
              <a:rPr spc="-10" dirty="0"/>
              <a:t>Р</a:t>
            </a:r>
            <a:r>
              <a:rPr spc="-15" dirty="0"/>
              <a:t>А</a:t>
            </a:r>
            <a:r>
              <a:rPr dirty="0"/>
              <a:t>О</a:t>
            </a:r>
            <a:r>
              <a:rPr spc="-45" dirty="0"/>
              <a:t> </a:t>
            </a:r>
            <a:r>
              <a:rPr dirty="0"/>
              <a:t>–</a:t>
            </a:r>
            <a:r>
              <a:rPr spc="-25" dirty="0"/>
              <a:t> </a:t>
            </a:r>
            <a:r>
              <a:rPr dirty="0"/>
              <a:t>Э</a:t>
            </a:r>
            <a:r>
              <a:rPr spc="-15" dirty="0"/>
              <a:t>л</a:t>
            </a:r>
            <a:r>
              <a:rPr dirty="0"/>
              <a:t>е</a:t>
            </a:r>
            <a:r>
              <a:rPr spc="-30" dirty="0"/>
              <a:t>к</a:t>
            </a:r>
            <a:r>
              <a:rPr spc="-20" dirty="0"/>
              <a:t>т</a:t>
            </a:r>
            <a:r>
              <a:rPr spc="-25" dirty="0"/>
              <a:t>р</a:t>
            </a:r>
            <a:r>
              <a:rPr spc="-15" dirty="0"/>
              <a:t>ог</a:t>
            </a:r>
            <a:r>
              <a:rPr spc="-20" dirty="0"/>
              <a:t>ене</a:t>
            </a:r>
            <a:r>
              <a:rPr spc="-10" dirty="0"/>
              <a:t>р</a:t>
            </a:r>
            <a:r>
              <a:rPr spc="-20" dirty="0"/>
              <a:t>а</a:t>
            </a:r>
            <a:r>
              <a:rPr spc="-30" dirty="0"/>
              <a:t>ц</a:t>
            </a:r>
            <a:r>
              <a:rPr spc="-20" dirty="0"/>
              <a:t>и</a:t>
            </a:r>
            <a:r>
              <a:rPr spc="-25" dirty="0"/>
              <a:t>я</a:t>
            </a:r>
            <a:r>
              <a:rPr dirty="0"/>
              <a:t>»</a:t>
            </a:r>
          </a:p>
        </p:txBody>
      </p:sp>
      <p:sp>
        <p:nvSpPr>
          <p:cNvPr id="3" name="object 3"/>
          <p:cNvSpPr/>
          <p:nvPr/>
        </p:nvSpPr>
        <p:spPr>
          <a:xfrm>
            <a:off x="600595" y="3524630"/>
            <a:ext cx="140208" cy="1417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0595" y="3894963"/>
            <a:ext cx="140208" cy="1417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0595" y="4265295"/>
            <a:ext cx="140208" cy="1417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0595" y="4637151"/>
            <a:ext cx="140208" cy="1417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88060" y="1645792"/>
            <a:ext cx="8164830" cy="393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Ад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ре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с</a:t>
            </a:r>
            <a:r>
              <a:rPr sz="1600" b="0" spc="-7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объ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е</a:t>
            </a: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к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т</a:t>
            </a:r>
            <a:r>
              <a:rPr sz="1600" b="0" spc="-40" dirty="0">
                <a:solidFill>
                  <a:srgbClr val="585858"/>
                </a:solidFill>
                <a:latin typeface="Calibri Light"/>
                <a:cs typeface="Calibri Light"/>
              </a:rPr>
              <a:t>а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:</a:t>
            </a:r>
            <a:r>
              <a:rPr sz="1600" b="0" spc="-2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г.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Ив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а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н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о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во</a:t>
            </a:r>
            <a:endParaRPr sz="1600" dirty="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</a:pP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Тип</a:t>
            </a:r>
            <a:r>
              <a:rPr sz="1600" b="0" spc="-5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ко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н</a:t>
            </a: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т</a:t>
            </a:r>
            <a:r>
              <a:rPr sz="1600" b="0" spc="-35" dirty="0">
                <a:solidFill>
                  <a:srgbClr val="585858"/>
                </a:solidFill>
                <a:latin typeface="Calibri Light"/>
                <a:cs typeface="Calibri Light"/>
              </a:rPr>
              <a:t>а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к</a:t>
            </a: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т</a:t>
            </a:r>
            <a:r>
              <a:rPr sz="1600" b="0" spc="-30" dirty="0">
                <a:solidFill>
                  <a:srgbClr val="585858"/>
                </a:solidFill>
                <a:latin typeface="Calibri Light"/>
                <a:cs typeface="Calibri Light"/>
              </a:rPr>
              <a:t>а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:</a:t>
            </a:r>
            <a:r>
              <a:rPr sz="1600" b="0" spc="-3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П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о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став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к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а об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о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рудования</a:t>
            </a:r>
            <a:r>
              <a:rPr sz="1600" b="0" spc="2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/</a:t>
            </a:r>
            <a:r>
              <a:rPr sz="1600" b="0" spc="-25" dirty="0">
                <a:solidFill>
                  <a:srgbClr val="585858"/>
                </a:solidFill>
                <a:latin typeface="Calibri Light"/>
                <a:cs typeface="Calibri Light"/>
              </a:rPr>
              <a:t>СМ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Р</a:t>
            </a:r>
            <a:r>
              <a:rPr sz="1600" b="0" spc="1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/</a:t>
            </a: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ПН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Р</a:t>
            </a:r>
            <a:endParaRPr sz="1600" dirty="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Реа</a:t>
            </a:r>
            <a:r>
              <a:rPr sz="1600" b="0" spc="-35" dirty="0">
                <a:solidFill>
                  <a:srgbClr val="585858"/>
                </a:solidFill>
                <a:latin typeface="Calibri Light"/>
                <a:cs typeface="Calibri Light"/>
              </a:rPr>
              <a:t>л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иза</a:t>
            </a:r>
            <a:r>
              <a:rPr sz="1600" b="0" spc="-30" dirty="0">
                <a:solidFill>
                  <a:srgbClr val="585858"/>
                </a:solidFill>
                <a:latin typeface="Calibri Light"/>
                <a:cs typeface="Calibri Light"/>
              </a:rPr>
              <a:t>ц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и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я</a:t>
            </a:r>
            <a:r>
              <a:rPr sz="1600" b="0" spc="-5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пр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ое</a:t>
            </a:r>
            <a:r>
              <a:rPr sz="1600" b="0" spc="-30" dirty="0">
                <a:solidFill>
                  <a:srgbClr val="585858"/>
                </a:solidFill>
                <a:latin typeface="Calibri Light"/>
                <a:cs typeface="Calibri Light"/>
              </a:rPr>
              <a:t>к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т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а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:</a:t>
            </a:r>
            <a:r>
              <a:rPr sz="1600" b="0" spc="-4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декабрь</a:t>
            </a:r>
            <a:r>
              <a:rPr sz="1600" b="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2</a:t>
            </a: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017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г.</a:t>
            </a:r>
            <a:endParaRPr sz="1600" dirty="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"/>
              </a:spcBef>
            </a:pPr>
            <a:endParaRPr sz="1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С</a:t>
            </a: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о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ст</a:t>
            </a:r>
            <a:r>
              <a:rPr sz="1600" b="0" spc="-35" dirty="0">
                <a:solidFill>
                  <a:srgbClr val="585858"/>
                </a:solidFill>
                <a:latin typeface="Calibri Light"/>
                <a:cs typeface="Calibri Light"/>
              </a:rPr>
              <a:t>а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в</a:t>
            </a:r>
            <a:r>
              <a:rPr sz="1600" b="0" spc="-6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ра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б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о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т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:</a:t>
            </a:r>
            <a:endParaRPr sz="1600" dirty="0">
              <a:latin typeface="Calibri Light"/>
              <a:cs typeface="Calibri Light"/>
            </a:endParaRPr>
          </a:p>
          <a:p>
            <a:pPr marL="241300">
              <a:lnSpc>
                <a:spcPct val="100000"/>
              </a:lnSpc>
              <a:spcBef>
                <a:spcPts val="1010"/>
              </a:spcBef>
            </a:pP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за</a:t>
            </a: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к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упка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и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поста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в</a:t>
            </a: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к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а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оборудования;</a:t>
            </a:r>
            <a:endParaRPr sz="1600" dirty="0">
              <a:latin typeface="Calibri Light"/>
              <a:cs typeface="Calibri Light"/>
            </a:endParaRPr>
          </a:p>
          <a:p>
            <a:pPr marL="241300">
              <a:lnSpc>
                <a:spcPct val="100000"/>
              </a:lnSpc>
              <a:spcBef>
                <a:spcPts val="994"/>
              </a:spcBef>
            </a:pP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вып</a:t>
            </a: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о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лнение</a:t>
            </a:r>
            <a:r>
              <a:rPr sz="1600" b="0" spc="2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м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о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н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т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ажн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ы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х</a:t>
            </a:r>
            <a:r>
              <a:rPr sz="1600" b="0" spc="4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и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пус</a:t>
            </a: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к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о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н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а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л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а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д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оч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н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ых</a:t>
            </a:r>
            <a:r>
              <a:rPr sz="1600" b="0" spc="3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работ;</a:t>
            </a:r>
            <a:endParaRPr sz="1600" dirty="0">
              <a:latin typeface="Calibri Light"/>
              <a:cs typeface="Calibri Light"/>
            </a:endParaRPr>
          </a:p>
          <a:p>
            <a:pPr marL="241300">
              <a:lnSpc>
                <a:spcPct val="100000"/>
              </a:lnSpc>
              <a:spcBef>
                <a:spcPts val="994"/>
              </a:spcBef>
            </a:pP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п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о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л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у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чение</a:t>
            </a:r>
            <a:r>
              <a:rPr sz="1600" b="0" spc="1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разре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ш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ите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л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ьной</a:t>
            </a:r>
            <a:r>
              <a:rPr sz="1600" b="0" spc="2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до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к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ументации</a:t>
            </a:r>
            <a:r>
              <a:rPr sz="1600" b="0" spc="1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на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в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в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од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обо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р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у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д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ования</a:t>
            </a:r>
            <a:r>
              <a:rPr sz="1600" b="0" spc="2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в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э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к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сплуата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ц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ию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;</a:t>
            </a:r>
            <a:endParaRPr sz="1600" dirty="0">
              <a:latin typeface="Calibri Light"/>
              <a:cs typeface="Calibri Light"/>
            </a:endParaRPr>
          </a:p>
          <a:p>
            <a:pPr marL="241300">
              <a:lnSpc>
                <a:spcPct val="100000"/>
              </a:lnSpc>
              <a:spcBef>
                <a:spcPts val="1005"/>
              </a:spcBef>
            </a:pP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обуче</a:t>
            </a: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н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ие</a:t>
            </a:r>
            <a:r>
              <a:rPr sz="1600" b="0" spc="1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перс</a:t>
            </a: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он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ала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За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к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азчи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к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а.</a:t>
            </a:r>
            <a:endParaRPr sz="1600" dirty="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"/>
              </a:spcBef>
            </a:pPr>
            <a:endParaRPr sz="1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Пр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и</a:t>
            </a:r>
            <a:r>
              <a:rPr sz="1600" b="0" spc="-30" dirty="0">
                <a:solidFill>
                  <a:srgbClr val="585858"/>
                </a:solidFill>
                <a:latin typeface="Calibri Light"/>
                <a:cs typeface="Calibri Light"/>
              </a:rPr>
              <a:t>м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е</a:t>
            </a:r>
            <a:r>
              <a:rPr sz="1600" b="0" spc="-25" dirty="0">
                <a:solidFill>
                  <a:srgbClr val="585858"/>
                </a:solidFill>
                <a:latin typeface="Calibri Light"/>
                <a:cs typeface="Calibri Light"/>
              </a:rPr>
              <a:t>ч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а</a:t>
            </a:r>
            <a:r>
              <a:rPr sz="1600" b="0" spc="-40" dirty="0">
                <a:solidFill>
                  <a:srgbClr val="585858"/>
                </a:solidFill>
                <a:latin typeface="Calibri Light"/>
                <a:cs typeface="Calibri Light"/>
              </a:rPr>
              <a:t>н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ие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:</a:t>
            </a:r>
            <a:r>
              <a:rPr sz="1600" b="0" spc="-4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Рабо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т</a:t>
            </a: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ы</a:t>
            </a:r>
            <a:r>
              <a:rPr sz="1600" b="0" spc="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вып</a:t>
            </a: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о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лнялись</a:t>
            </a:r>
            <a:r>
              <a:rPr sz="1600" b="0" spc="1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на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де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й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ствующем</a:t>
            </a:r>
            <a:r>
              <a:rPr sz="1600" b="0" spc="-2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предприя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т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ии</a:t>
            </a:r>
            <a:r>
              <a:rPr sz="1600" b="0" spc="4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без</a:t>
            </a: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остан</a:t>
            </a: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о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вки</a:t>
            </a:r>
            <a:r>
              <a:rPr sz="1600" b="0" spc="2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пр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о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изводства.</a:t>
            </a:r>
            <a:endParaRPr sz="1600" dirty="0">
              <a:latin typeface="Calibri Light"/>
              <a:cs typeface="Calibri Ligh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594603" y="1510283"/>
            <a:ext cx="5305044" cy="2209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580126" y="1495805"/>
            <a:ext cx="5334000" cy="2239010"/>
          </a:xfrm>
          <a:custGeom>
            <a:avLst/>
            <a:gdLst/>
            <a:ahLst/>
            <a:cxnLst/>
            <a:rect l="l" t="t" r="r" b="b"/>
            <a:pathLst>
              <a:path w="5334000" h="2239010">
                <a:moveTo>
                  <a:pt x="0" y="2238756"/>
                </a:moveTo>
                <a:lnTo>
                  <a:pt x="5334000" y="2238756"/>
                </a:lnTo>
                <a:lnTo>
                  <a:pt x="5334000" y="0"/>
                </a:lnTo>
                <a:lnTo>
                  <a:pt x="0" y="0"/>
                </a:lnTo>
                <a:lnTo>
                  <a:pt x="0" y="2238756"/>
                </a:lnTo>
                <a:close/>
              </a:path>
            </a:pathLst>
          </a:custGeom>
          <a:ln w="28956">
            <a:solidFill>
              <a:srgbClr val="9DC3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9443" rIns="0" bIns="0" rtlCol="0">
            <a:spAutoFit/>
          </a:bodyPr>
          <a:lstStyle/>
          <a:p>
            <a:pPr marL="12700">
              <a:lnSpc>
                <a:spcPts val="2280"/>
              </a:lnSpc>
            </a:pPr>
            <a:r>
              <a:rPr spc="-10" dirty="0"/>
              <a:t>Р</a:t>
            </a:r>
            <a:r>
              <a:rPr dirty="0"/>
              <a:t>е</a:t>
            </a:r>
            <a:r>
              <a:rPr spc="-15" dirty="0"/>
              <a:t>ко</a:t>
            </a:r>
            <a:r>
              <a:rPr spc="-30" dirty="0"/>
              <a:t>н</a:t>
            </a:r>
            <a:r>
              <a:rPr spc="-15" dirty="0"/>
              <a:t>с</a:t>
            </a:r>
            <a:r>
              <a:rPr dirty="0"/>
              <a:t>т</a:t>
            </a:r>
            <a:r>
              <a:rPr spc="-30" dirty="0"/>
              <a:t>р</a:t>
            </a:r>
            <a:r>
              <a:rPr spc="-20" dirty="0"/>
              <a:t>ук</a:t>
            </a:r>
            <a:r>
              <a:rPr spc="-30" dirty="0"/>
              <a:t>ц</a:t>
            </a:r>
            <a:r>
              <a:rPr spc="-20" dirty="0"/>
              <a:t>и</a:t>
            </a:r>
            <a:r>
              <a:rPr dirty="0"/>
              <a:t>я</a:t>
            </a:r>
            <a:r>
              <a:rPr spc="-70" dirty="0"/>
              <a:t> </a:t>
            </a:r>
            <a:r>
              <a:rPr spc="-10" dirty="0"/>
              <a:t>Р</a:t>
            </a:r>
            <a:r>
              <a:rPr dirty="0"/>
              <a:t>У</a:t>
            </a:r>
            <a:r>
              <a:rPr spc="-20" dirty="0"/>
              <a:t>С</a:t>
            </a:r>
            <a:r>
              <a:rPr spc="-15" dirty="0"/>
              <a:t>Н</a:t>
            </a:r>
            <a:r>
              <a:rPr spc="-15" dirty="0">
                <a:latin typeface="Calibri Light"/>
                <a:cs typeface="Calibri Light"/>
              </a:rPr>
              <a:t>-</a:t>
            </a:r>
            <a:r>
              <a:rPr spc="-20" dirty="0">
                <a:latin typeface="Calibri Light"/>
                <a:cs typeface="Calibri Light"/>
              </a:rPr>
              <a:t>0</a:t>
            </a:r>
            <a:r>
              <a:rPr spc="-10" dirty="0">
                <a:latin typeface="Calibri Light"/>
                <a:cs typeface="Calibri Light"/>
              </a:rPr>
              <a:t>,</a:t>
            </a:r>
            <a:r>
              <a:rPr dirty="0">
                <a:latin typeface="Calibri Light"/>
                <a:cs typeface="Calibri Light"/>
              </a:rPr>
              <a:t>4</a:t>
            </a:r>
            <a:r>
              <a:rPr spc="-65" dirty="0">
                <a:latin typeface="Calibri Light"/>
                <a:cs typeface="Calibri Light"/>
              </a:rPr>
              <a:t> </a:t>
            </a:r>
            <a:r>
              <a:rPr spc="-10" dirty="0"/>
              <a:t>к</a:t>
            </a:r>
            <a:r>
              <a:rPr dirty="0"/>
              <a:t>В</a:t>
            </a:r>
            <a:r>
              <a:rPr spc="-40" dirty="0"/>
              <a:t> </a:t>
            </a:r>
            <a:r>
              <a:rPr dirty="0"/>
              <a:t>Б</a:t>
            </a:r>
            <a:r>
              <a:rPr spc="-10" dirty="0"/>
              <a:t>В</a:t>
            </a:r>
            <a:r>
              <a:rPr dirty="0"/>
              <a:t>С</a:t>
            </a:r>
          </a:p>
          <a:p>
            <a:pPr marL="12700">
              <a:lnSpc>
                <a:spcPts val="2280"/>
              </a:lnSpc>
            </a:pPr>
            <a:r>
              <a:rPr spc="-15" dirty="0"/>
              <a:t>д</a:t>
            </a:r>
            <a:r>
              <a:rPr spc="-10" dirty="0"/>
              <a:t>л</a:t>
            </a:r>
            <a:r>
              <a:rPr dirty="0"/>
              <a:t>я</a:t>
            </a:r>
            <a:r>
              <a:rPr spc="-45" dirty="0"/>
              <a:t> </a:t>
            </a:r>
            <a:r>
              <a:rPr dirty="0"/>
              <a:t>н</a:t>
            </a:r>
            <a:r>
              <a:rPr spc="-15" dirty="0"/>
              <a:t>у</a:t>
            </a:r>
            <a:r>
              <a:rPr spc="-20" dirty="0"/>
              <a:t>ж</a:t>
            </a:r>
            <a:r>
              <a:rPr dirty="0"/>
              <a:t>д</a:t>
            </a:r>
            <a:r>
              <a:rPr spc="-60" dirty="0"/>
              <a:t> </a:t>
            </a:r>
            <a:r>
              <a:rPr spc="-10" dirty="0"/>
              <a:t>фи</a:t>
            </a:r>
            <a:r>
              <a:rPr spc="-20" dirty="0"/>
              <a:t>лиа</a:t>
            </a:r>
            <a:r>
              <a:rPr spc="-10" dirty="0"/>
              <a:t>л</a:t>
            </a:r>
            <a:r>
              <a:rPr dirty="0"/>
              <a:t>а</a:t>
            </a:r>
            <a:r>
              <a:rPr spc="-65" dirty="0"/>
              <a:t> </a:t>
            </a:r>
            <a:r>
              <a:rPr spc="-5" dirty="0"/>
              <a:t>«</a:t>
            </a:r>
            <a:r>
              <a:rPr dirty="0"/>
              <a:t>Г</a:t>
            </a:r>
            <a:r>
              <a:rPr spc="-30" dirty="0"/>
              <a:t>у</a:t>
            </a:r>
            <a:r>
              <a:rPr spc="-15" dirty="0"/>
              <a:t>с</a:t>
            </a:r>
            <a:r>
              <a:rPr spc="-35" dirty="0"/>
              <a:t>и</a:t>
            </a:r>
            <a:r>
              <a:rPr spc="-20" dirty="0"/>
              <a:t>н</a:t>
            </a:r>
            <a:r>
              <a:rPr spc="-25" dirty="0"/>
              <a:t>о</a:t>
            </a:r>
            <a:r>
              <a:rPr spc="-15" dirty="0"/>
              <a:t>о</a:t>
            </a:r>
            <a:r>
              <a:rPr spc="-30" dirty="0"/>
              <a:t>з</a:t>
            </a:r>
            <a:r>
              <a:rPr dirty="0"/>
              <a:t>е</a:t>
            </a:r>
            <a:r>
              <a:rPr spc="-30" dirty="0"/>
              <a:t>р</a:t>
            </a:r>
            <a:r>
              <a:rPr spc="-15" dirty="0"/>
              <a:t>с</a:t>
            </a:r>
            <a:r>
              <a:rPr spc="-20" dirty="0"/>
              <a:t>ка</a:t>
            </a:r>
            <a:r>
              <a:rPr dirty="0"/>
              <a:t>я</a:t>
            </a:r>
            <a:r>
              <a:rPr spc="-70" dirty="0"/>
              <a:t> </a:t>
            </a:r>
            <a:r>
              <a:rPr dirty="0"/>
              <a:t>Г</a:t>
            </a:r>
            <a:r>
              <a:rPr spc="-20" dirty="0"/>
              <a:t>Р</a:t>
            </a:r>
            <a:r>
              <a:rPr dirty="0"/>
              <a:t>Э</a:t>
            </a:r>
            <a:r>
              <a:rPr spc="-20" dirty="0"/>
              <a:t>С</a:t>
            </a:r>
            <a:r>
              <a:rPr dirty="0"/>
              <a:t>»</a:t>
            </a:r>
            <a:r>
              <a:rPr spc="-70" dirty="0"/>
              <a:t> </a:t>
            </a:r>
            <a:r>
              <a:rPr spc="-10" dirty="0"/>
              <a:t>А</a:t>
            </a:r>
            <a:r>
              <a:rPr dirty="0"/>
              <a:t>О</a:t>
            </a:r>
            <a:r>
              <a:rPr spc="-35" dirty="0"/>
              <a:t> </a:t>
            </a:r>
            <a:r>
              <a:rPr dirty="0"/>
              <a:t>«</a:t>
            </a:r>
            <a:r>
              <a:rPr spc="-15" dirty="0"/>
              <a:t>И</a:t>
            </a:r>
            <a:r>
              <a:rPr spc="-20" dirty="0"/>
              <a:t>нт</a:t>
            </a:r>
            <a:r>
              <a:rPr dirty="0"/>
              <a:t>ер</a:t>
            </a:r>
            <a:r>
              <a:rPr spc="-75" dirty="0"/>
              <a:t> </a:t>
            </a:r>
            <a:r>
              <a:rPr spc="-10" dirty="0"/>
              <a:t>РА</a:t>
            </a:r>
            <a:r>
              <a:rPr dirty="0"/>
              <a:t>О</a:t>
            </a:r>
            <a:r>
              <a:rPr spc="-60" dirty="0"/>
              <a:t> </a:t>
            </a:r>
            <a:r>
              <a:rPr dirty="0"/>
              <a:t>–</a:t>
            </a:r>
            <a:r>
              <a:rPr spc="-20" dirty="0"/>
              <a:t> </a:t>
            </a:r>
            <a:r>
              <a:rPr dirty="0"/>
              <a:t>Э</a:t>
            </a:r>
            <a:r>
              <a:rPr spc="-15" dirty="0"/>
              <a:t>л</a:t>
            </a:r>
            <a:r>
              <a:rPr dirty="0"/>
              <a:t>е</a:t>
            </a:r>
            <a:r>
              <a:rPr spc="-30" dirty="0"/>
              <a:t>к</a:t>
            </a:r>
            <a:r>
              <a:rPr dirty="0"/>
              <a:t>т</a:t>
            </a:r>
            <a:r>
              <a:rPr spc="-30" dirty="0"/>
              <a:t>р</a:t>
            </a:r>
            <a:r>
              <a:rPr spc="-25" dirty="0"/>
              <a:t>о</a:t>
            </a:r>
            <a:r>
              <a:rPr dirty="0"/>
              <a:t>г</a:t>
            </a:r>
            <a:r>
              <a:rPr spc="-20" dirty="0"/>
              <a:t>е</a:t>
            </a:r>
            <a:r>
              <a:rPr spc="-30" dirty="0"/>
              <a:t>н</a:t>
            </a:r>
            <a:r>
              <a:rPr dirty="0"/>
              <a:t>е</a:t>
            </a:r>
            <a:r>
              <a:rPr spc="-30" dirty="0"/>
              <a:t>р</a:t>
            </a:r>
            <a:r>
              <a:rPr spc="-20" dirty="0"/>
              <a:t>ац</a:t>
            </a:r>
            <a:r>
              <a:rPr spc="-35" dirty="0"/>
              <a:t>и</a:t>
            </a:r>
            <a:r>
              <a:rPr spc="-25" dirty="0"/>
              <a:t>я</a:t>
            </a:r>
            <a:r>
              <a:rPr dirty="0"/>
              <a:t>»</a:t>
            </a:r>
          </a:p>
        </p:txBody>
      </p:sp>
      <p:sp>
        <p:nvSpPr>
          <p:cNvPr id="3" name="object 3"/>
          <p:cNvSpPr/>
          <p:nvPr/>
        </p:nvSpPr>
        <p:spPr>
          <a:xfrm>
            <a:off x="600595" y="3339210"/>
            <a:ext cx="140208" cy="1417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0595" y="3709542"/>
            <a:ext cx="140208" cy="1417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0595" y="4079875"/>
            <a:ext cx="140208" cy="1417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0595" y="4451730"/>
            <a:ext cx="140208" cy="1417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00595" y="4822063"/>
            <a:ext cx="140208" cy="1417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88060" y="1460500"/>
            <a:ext cx="8164830" cy="4309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Ад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ре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с</a:t>
            </a:r>
            <a:r>
              <a:rPr sz="1600" b="0" spc="-7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объ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е</a:t>
            </a: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к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т</a:t>
            </a:r>
            <a:r>
              <a:rPr sz="1600" b="0" spc="-40" dirty="0">
                <a:solidFill>
                  <a:srgbClr val="585858"/>
                </a:solidFill>
                <a:latin typeface="Calibri Light"/>
                <a:cs typeface="Calibri Light"/>
              </a:rPr>
              <a:t>а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:</a:t>
            </a:r>
            <a:r>
              <a:rPr sz="1600" b="0" spc="-2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г.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Гусино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о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зерск</a:t>
            </a:r>
            <a:endParaRPr sz="1600">
              <a:latin typeface="Calibri Light"/>
              <a:cs typeface="Calibri Light"/>
            </a:endParaRPr>
          </a:p>
          <a:p>
            <a:pPr marL="12700" marR="3836035">
              <a:lnSpc>
                <a:spcPts val="2930"/>
              </a:lnSpc>
              <a:spcBef>
                <a:spcPts val="250"/>
              </a:spcBef>
            </a:pP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Тип</a:t>
            </a:r>
            <a:r>
              <a:rPr sz="1600" b="0" spc="-5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ко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н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т</a:t>
            </a:r>
            <a:r>
              <a:rPr sz="1600" b="0" spc="-30" dirty="0">
                <a:solidFill>
                  <a:srgbClr val="585858"/>
                </a:solidFill>
                <a:latin typeface="Calibri Light"/>
                <a:cs typeface="Calibri Light"/>
              </a:rPr>
              <a:t>ра</a:t>
            </a: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к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т</a:t>
            </a:r>
            <a:r>
              <a:rPr sz="1600" b="0" spc="-35" dirty="0">
                <a:solidFill>
                  <a:srgbClr val="585858"/>
                </a:solidFill>
                <a:latin typeface="Calibri Light"/>
                <a:cs typeface="Calibri Light"/>
              </a:rPr>
              <a:t>а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:</a:t>
            </a:r>
            <a:r>
              <a:rPr sz="1600" b="0" spc="-2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Постав</a:t>
            </a: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к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а об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о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ру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д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ования</a:t>
            </a:r>
            <a:r>
              <a:rPr sz="1600" b="0" spc="2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/С</a:t>
            </a:r>
            <a:r>
              <a:rPr sz="1600" b="0" spc="-25" dirty="0">
                <a:solidFill>
                  <a:srgbClr val="585858"/>
                </a:solidFill>
                <a:latin typeface="Calibri Light"/>
                <a:cs typeface="Calibri Light"/>
              </a:rPr>
              <a:t>М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Р</a:t>
            </a:r>
            <a:r>
              <a:rPr sz="1600" b="0" spc="1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/П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Н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Р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Реа</a:t>
            </a:r>
            <a:r>
              <a:rPr sz="1600" b="0" spc="-35" dirty="0">
                <a:solidFill>
                  <a:srgbClr val="585858"/>
                </a:solidFill>
                <a:latin typeface="Calibri Light"/>
                <a:cs typeface="Calibri Light"/>
              </a:rPr>
              <a:t>л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иза</a:t>
            </a:r>
            <a:r>
              <a:rPr sz="1600" b="0" spc="-30" dirty="0">
                <a:solidFill>
                  <a:srgbClr val="585858"/>
                </a:solidFill>
                <a:latin typeface="Calibri Light"/>
                <a:cs typeface="Calibri Light"/>
              </a:rPr>
              <a:t>ц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и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я</a:t>
            </a:r>
            <a:r>
              <a:rPr sz="1600" b="0" spc="-5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пр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ое</a:t>
            </a:r>
            <a:r>
              <a:rPr sz="1600" b="0" spc="-30" dirty="0">
                <a:solidFill>
                  <a:srgbClr val="585858"/>
                </a:solidFill>
                <a:latin typeface="Calibri Light"/>
                <a:cs typeface="Calibri Light"/>
              </a:rPr>
              <a:t>к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т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а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:</a:t>
            </a:r>
            <a:r>
              <a:rPr sz="1600" b="0" spc="-4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декабрь</a:t>
            </a:r>
            <a:r>
              <a:rPr sz="1600" b="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2</a:t>
            </a: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017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г.</a:t>
            </a:r>
            <a:endParaRPr sz="160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С</a:t>
            </a: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о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ст</a:t>
            </a:r>
            <a:r>
              <a:rPr sz="1600" b="0" spc="-35" dirty="0">
                <a:solidFill>
                  <a:srgbClr val="585858"/>
                </a:solidFill>
                <a:latin typeface="Calibri Light"/>
                <a:cs typeface="Calibri Light"/>
              </a:rPr>
              <a:t>а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в</a:t>
            </a:r>
            <a:r>
              <a:rPr sz="1600" b="0" spc="-6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ра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б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о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т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:</a:t>
            </a:r>
            <a:endParaRPr sz="1600">
              <a:latin typeface="Calibri Light"/>
              <a:cs typeface="Calibri Light"/>
            </a:endParaRPr>
          </a:p>
          <a:p>
            <a:pPr marL="241300">
              <a:lnSpc>
                <a:spcPct val="100000"/>
              </a:lnSpc>
              <a:spcBef>
                <a:spcPts val="1005"/>
              </a:spcBef>
            </a:pP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вып</a:t>
            </a: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о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лнение</a:t>
            </a:r>
            <a:r>
              <a:rPr sz="1600" b="0" spc="2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пр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о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ек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т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н</a:t>
            </a:r>
            <a:r>
              <a:rPr sz="1600" b="0" spc="-25" dirty="0">
                <a:solidFill>
                  <a:srgbClr val="585858"/>
                </a:solidFill>
                <a:latin typeface="Calibri Light"/>
                <a:cs typeface="Calibri Light"/>
              </a:rPr>
              <a:t>ы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х</a:t>
            </a:r>
            <a:r>
              <a:rPr sz="1600" b="0" spc="4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работ;</a:t>
            </a:r>
            <a:endParaRPr sz="1600">
              <a:latin typeface="Calibri Light"/>
              <a:cs typeface="Calibri Light"/>
            </a:endParaRPr>
          </a:p>
          <a:p>
            <a:pPr marL="241300">
              <a:lnSpc>
                <a:spcPct val="100000"/>
              </a:lnSpc>
              <a:spcBef>
                <a:spcPts val="994"/>
              </a:spcBef>
            </a:pP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закуп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к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а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и</a:t>
            </a:r>
            <a:r>
              <a:rPr sz="1600" b="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п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ос</a:t>
            </a: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т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ав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к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а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об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о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рудовани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я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;</a:t>
            </a:r>
            <a:endParaRPr sz="1600">
              <a:latin typeface="Calibri Light"/>
              <a:cs typeface="Calibri Light"/>
            </a:endParaRPr>
          </a:p>
          <a:p>
            <a:pPr marL="241300">
              <a:lnSpc>
                <a:spcPct val="100000"/>
              </a:lnSpc>
              <a:spcBef>
                <a:spcPts val="1000"/>
              </a:spcBef>
            </a:pP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вып</a:t>
            </a: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о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лнение</a:t>
            </a:r>
            <a:r>
              <a:rPr sz="1600" b="0" spc="2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м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о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н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т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ажн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ы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х</a:t>
            </a:r>
            <a:r>
              <a:rPr sz="1600" b="0" spc="4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и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пус</a:t>
            </a: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к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о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н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а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л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а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д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оч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н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ых</a:t>
            </a:r>
            <a:r>
              <a:rPr sz="1600" b="0" spc="3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работ;</a:t>
            </a:r>
            <a:endParaRPr sz="1600">
              <a:latin typeface="Calibri Light"/>
              <a:cs typeface="Calibri Light"/>
            </a:endParaRPr>
          </a:p>
          <a:p>
            <a:pPr marL="241300" marR="824865">
              <a:lnSpc>
                <a:spcPct val="151900"/>
              </a:lnSpc>
              <a:spcBef>
                <a:spcPts val="10"/>
              </a:spcBef>
            </a:pP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п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о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л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у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чение</a:t>
            </a:r>
            <a:r>
              <a:rPr sz="1600" b="0" spc="1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разре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ш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ите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л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ьной</a:t>
            </a:r>
            <a:r>
              <a:rPr sz="1600" b="0" spc="2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до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к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ументации</a:t>
            </a:r>
            <a:r>
              <a:rPr sz="1600" b="0" spc="1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на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в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в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од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обо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р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у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д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ования</a:t>
            </a:r>
            <a:r>
              <a:rPr sz="1600" b="0" spc="2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в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э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к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сплуата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ц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ию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;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 обучение</a:t>
            </a:r>
            <a:r>
              <a:rPr sz="1600" b="0" spc="1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персонала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Заказчика.</a:t>
            </a:r>
            <a:endParaRPr sz="160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6"/>
              </a:spcBef>
            </a:pP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Пр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и</a:t>
            </a:r>
            <a:r>
              <a:rPr sz="1600" b="0" spc="-30" dirty="0">
                <a:solidFill>
                  <a:srgbClr val="585858"/>
                </a:solidFill>
                <a:latin typeface="Calibri Light"/>
                <a:cs typeface="Calibri Light"/>
              </a:rPr>
              <a:t>м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е</a:t>
            </a:r>
            <a:r>
              <a:rPr sz="1600" b="0" spc="-25" dirty="0">
                <a:solidFill>
                  <a:srgbClr val="585858"/>
                </a:solidFill>
                <a:latin typeface="Calibri Light"/>
                <a:cs typeface="Calibri Light"/>
              </a:rPr>
              <a:t>ч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а</a:t>
            </a:r>
            <a:r>
              <a:rPr sz="1600" b="0" spc="-40" dirty="0">
                <a:solidFill>
                  <a:srgbClr val="585858"/>
                </a:solidFill>
                <a:latin typeface="Calibri Light"/>
                <a:cs typeface="Calibri Light"/>
              </a:rPr>
              <a:t>н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ие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:</a:t>
            </a:r>
            <a:r>
              <a:rPr sz="1600" b="0" spc="-4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Рабо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т</a:t>
            </a: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ы</a:t>
            </a:r>
            <a:r>
              <a:rPr sz="1600" b="0" spc="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вып</a:t>
            </a: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о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лнялись</a:t>
            </a:r>
            <a:r>
              <a:rPr sz="1600" b="0" spc="1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на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де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й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ствующем</a:t>
            </a:r>
            <a:r>
              <a:rPr sz="1600" b="0" spc="-2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предприя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т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ии</a:t>
            </a:r>
            <a:r>
              <a:rPr sz="1600" b="0" spc="4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без</a:t>
            </a: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остан</a:t>
            </a: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о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вки</a:t>
            </a:r>
            <a:r>
              <a:rPr sz="1600" b="0" spc="2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пр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о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изводства.</a:t>
            </a:r>
            <a:endParaRPr sz="1600">
              <a:latin typeface="Calibri Light"/>
              <a:cs typeface="Calibri Light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611367" y="1583436"/>
            <a:ext cx="5122164" cy="22585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596890" y="1568958"/>
            <a:ext cx="5151120" cy="2287905"/>
          </a:xfrm>
          <a:custGeom>
            <a:avLst/>
            <a:gdLst/>
            <a:ahLst/>
            <a:cxnLst/>
            <a:rect l="l" t="t" r="r" b="b"/>
            <a:pathLst>
              <a:path w="5151120" h="2287904">
                <a:moveTo>
                  <a:pt x="0" y="2287524"/>
                </a:moveTo>
                <a:lnTo>
                  <a:pt x="5151120" y="2287524"/>
                </a:lnTo>
                <a:lnTo>
                  <a:pt x="5151120" y="0"/>
                </a:lnTo>
                <a:lnTo>
                  <a:pt x="0" y="0"/>
                </a:lnTo>
                <a:lnTo>
                  <a:pt x="0" y="2287524"/>
                </a:lnTo>
                <a:close/>
              </a:path>
            </a:pathLst>
          </a:custGeom>
          <a:ln w="28956">
            <a:solidFill>
              <a:srgbClr val="9DC3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7939" rIns="0" bIns="0" rtlCol="0">
            <a:spAutoFit/>
          </a:bodyPr>
          <a:lstStyle/>
          <a:p>
            <a:pPr marL="12700">
              <a:lnSpc>
                <a:spcPts val="2280"/>
              </a:lnSpc>
            </a:pPr>
            <a:r>
              <a:rPr dirty="0"/>
              <a:t>З</a:t>
            </a:r>
            <a:r>
              <a:rPr spc="-15" dirty="0"/>
              <a:t>а</a:t>
            </a:r>
            <a:r>
              <a:rPr spc="-20" dirty="0"/>
              <a:t>мен</a:t>
            </a:r>
            <a:r>
              <a:rPr dirty="0"/>
              <a:t>а</a:t>
            </a:r>
            <a:r>
              <a:rPr spc="-55" dirty="0"/>
              <a:t> </a:t>
            </a:r>
            <a:r>
              <a:rPr spc="-15" dirty="0"/>
              <a:t>щ</a:t>
            </a:r>
            <a:r>
              <a:rPr spc="-10" dirty="0"/>
              <a:t>и</a:t>
            </a:r>
            <a:r>
              <a:rPr spc="-20" dirty="0"/>
              <a:t>т</a:t>
            </a:r>
            <a:r>
              <a:rPr dirty="0"/>
              <a:t>а</a:t>
            </a:r>
            <a:r>
              <a:rPr spc="-55" dirty="0"/>
              <a:t> </a:t>
            </a:r>
            <a:r>
              <a:rPr spc="-10" dirty="0"/>
              <a:t>п</a:t>
            </a:r>
            <a:r>
              <a:rPr dirty="0"/>
              <a:t>ос</a:t>
            </a:r>
            <a:r>
              <a:rPr spc="-20" dirty="0"/>
              <a:t>т</a:t>
            </a:r>
            <a:r>
              <a:rPr spc="-15" dirty="0"/>
              <a:t>о</a:t>
            </a:r>
            <a:r>
              <a:rPr spc="-25" dirty="0"/>
              <a:t>я</a:t>
            </a:r>
            <a:r>
              <a:rPr spc="-30" dirty="0"/>
              <a:t>н</a:t>
            </a:r>
            <a:r>
              <a:rPr spc="-20" dirty="0"/>
              <a:t>н</a:t>
            </a:r>
            <a:r>
              <a:rPr spc="-25" dirty="0"/>
              <a:t>о</a:t>
            </a:r>
            <a:r>
              <a:rPr spc="-15" dirty="0"/>
              <a:t>г</a:t>
            </a:r>
            <a:r>
              <a:rPr dirty="0"/>
              <a:t>о</a:t>
            </a:r>
            <a:r>
              <a:rPr spc="-60" dirty="0"/>
              <a:t> </a:t>
            </a:r>
            <a:r>
              <a:rPr dirty="0"/>
              <a:t>то</a:t>
            </a:r>
            <a:r>
              <a:rPr spc="-15" dirty="0"/>
              <a:t>к</a:t>
            </a:r>
            <a:r>
              <a:rPr dirty="0"/>
              <a:t>а</a:t>
            </a:r>
            <a:r>
              <a:rPr spc="-55" dirty="0"/>
              <a:t> </a:t>
            </a:r>
            <a:r>
              <a:rPr spc="-15" dirty="0"/>
              <a:t>б</a:t>
            </a:r>
            <a:r>
              <a:rPr spc="-10" dirty="0"/>
              <a:t>л</a:t>
            </a:r>
            <a:r>
              <a:rPr dirty="0"/>
              <a:t>.</a:t>
            </a:r>
            <a:r>
              <a:rPr spc="-45" dirty="0"/>
              <a:t> </a:t>
            </a:r>
            <a:r>
              <a:rPr spc="-30" dirty="0"/>
              <a:t>№</a:t>
            </a:r>
            <a:r>
              <a:rPr dirty="0"/>
              <a:t>7</a:t>
            </a:r>
            <a:r>
              <a:rPr spc="-30" dirty="0"/>
              <a:t> </a:t>
            </a:r>
            <a:r>
              <a:rPr spc="-15" dirty="0"/>
              <a:t>д</a:t>
            </a:r>
            <a:r>
              <a:rPr spc="-10" dirty="0"/>
              <a:t>л</a:t>
            </a:r>
            <a:r>
              <a:rPr dirty="0"/>
              <a:t>я</a:t>
            </a:r>
            <a:r>
              <a:rPr spc="-45" dirty="0"/>
              <a:t> </a:t>
            </a:r>
            <a:r>
              <a:rPr spc="-10" dirty="0"/>
              <a:t>фи</a:t>
            </a:r>
            <a:r>
              <a:rPr spc="-20" dirty="0"/>
              <a:t>ли</a:t>
            </a:r>
            <a:r>
              <a:rPr spc="-10" dirty="0"/>
              <a:t>а</a:t>
            </a:r>
            <a:r>
              <a:rPr spc="-20" dirty="0"/>
              <a:t>л</a:t>
            </a:r>
            <a:r>
              <a:rPr dirty="0"/>
              <a:t>а</a:t>
            </a:r>
          </a:p>
          <a:p>
            <a:pPr marL="12700">
              <a:lnSpc>
                <a:spcPts val="2280"/>
              </a:lnSpc>
            </a:pPr>
            <a:r>
              <a:rPr dirty="0"/>
              <a:t>«</a:t>
            </a:r>
            <a:r>
              <a:rPr spc="-15" dirty="0"/>
              <a:t>Кос</a:t>
            </a:r>
            <a:r>
              <a:rPr spc="-20" dirty="0"/>
              <a:t>т</a:t>
            </a:r>
            <a:r>
              <a:rPr spc="-25" dirty="0"/>
              <a:t>р</a:t>
            </a:r>
            <a:r>
              <a:rPr spc="-15" dirty="0"/>
              <a:t>о</a:t>
            </a:r>
            <a:r>
              <a:rPr spc="-20" dirty="0"/>
              <a:t>м</a:t>
            </a:r>
            <a:r>
              <a:rPr spc="-25" dirty="0"/>
              <a:t>с</a:t>
            </a:r>
            <a:r>
              <a:rPr spc="-20" dirty="0"/>
              <a:t>ка</a:t>
            </a:r>
            <a:r>
              <a:rPr dirty="0"/>
              <a:t>я</a:t>
            </a:r>
            <a:r>
              <a:rPr spc="-60" dirty="0"/>
              <a:t> </a:t>
            </a:r>
            <a:r>
              <a:rPr dirty="0"/>
              <a:t>Г</a:t>
            </a:r>
            <a:r>
              <a:rPr spc="-20" dirty="0"/>
              <a:t>РЭС</a:t>
            </a:r>
            <a:r>
              <a:rPr dirty="0"/>
              <a:t>»</a:t>
            </a:r>
            <a:r>
              <a:rPr spc="-60" dirty="0"/>
              <a:t> </a:t>
            </a:r>
            <a:r>
              <a:rPr spc="-15" dirty="0"/>
              <a:t>А</a:t>
            </a:r>
            <a:r>
              <a:rPr dirty="0"/>
              <a:t>О</a:t>
            </a:r>
            <a:r>
              <a:rPr spc="-50" dirty="0"/>
              <a:t> </a:t>
            </a:r>
            <a:r>
              <a:rPr dirty="0"/>
              <a:t>«</a:t>
            </a:r>
            <a:r>
              <a:rPr spc="-20" dirty="0"/>
              <a:t>Ин</a:t>
            </a:r>
            <a:r>
              <a:rPr dirty="0"/>
              <a:t>т</a:t>
            </a:r>
            <a:r>
              <a:rPr spc="-25" dirty="0"/>
              <a:t>е</a:t>
            </a:r>
            <a:r>
              <a:rPr dirty="0"/>
              <a:t>р</a:t>
            </a:r>
            <a:r>
              <a:rPr spc="-55" dirty="0"/>
              <a:t> </a:t>
            </a:r>
            <a:r>
              <a:rPr spc="-10" dirty="0"/>
              <a:t>Р</a:t>
            </a:r>
            <a:r>
              <a:rPr spc="-15" dirty="0"/>
              <a:t>А</a:t>
            </a:r>
            <a:r>
              <a:rPr dirty="0"/>
              <a:t>О</a:t>
            </a:r>
            <a:r>
              <a:rPr spc="-50" dirty="0"/>
              <a:t> </a:t>
            </a:r>
            <a:r>
              <a:rPr dirty="0"/>
              <a:t>–</a:t>
            </a:r>
            <a:r>
              <a:rPr spc="-20" dirty="0"/>
              <a:t> </a:t>
            </a:r>
            <a:r>
              <a:rPr dirty="0"/>
              <a:t>Э</a:t>
            </a:r>
            <a:r>
              <a:rPr spc="-15" dirty="0"/>
              <a:t>л</a:t>
            </a:r>
            <a:r>
              <a:rPr dirty="0"/>
              <a:t>е</a:t>
            </a:r>
            <a:r>
              <a:rPr spc="-30" dirty="0"/>
              <a:t>к</a:t>
            </a:r>
            <a:r>
              <a:rPr spc="-20" dirty="0"/>
              <a:t>т</a:t>
            </a:r>
            <a:r>
              <a:rPr spc="-25" dirty="0"/>
              <a:t>р</a:t>
            </a:r>
            <a:r>
              <a:rPr spc="-15" dirty="0"/>
              <a:t>ог</a:t>
            </a:r>
            <a:r>
              <a:rPr spc="-20" dirty="0"/>
              <a:t>ене</a:t>
            </a:r>
            <a:r>
              <a:rPr spc="-10" dirty="0"/>
              <a:t>р</a:t>
            </a:r>
            <a:r>
              <a:rPr spc="-20" dirty="0"/>
              <a:t>а</a:t>
            </a:r>
            <a:r>
              <a:rPr spc="-30" dirty="0"/>
              <a:t>ц</a:t>
            </a:r>
            <a:r>
              <a:rPr spc="-20" dirty="0"/>
              <a:t>и</a:t>
            </a:r>
            <a:r>
              <a:rPr spc="-25" dirty="0"/>
              <a:t>я</a:t>
            </a:r>
            <a:r>
              <a:rPr dirty="0"/>
              <a:t>»</a:t>
            </a:r>
          </a:p>
        </p:txBody>
      </p:sp>
      <p:sp>
        <p:nvSpPr>
          <p:cNvPr id="3" name="object 3"/>
          <p:cNvSpPr/>
          <p:nvPr/>
        </p:nvSpPr>
        <p:spPr>
          <a:xfrm>
            <a:off x="600595" y="3216275"/>
            <a:ext cx="140208" cy="1417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0595" y="3588130"/>
            <a:ext cx="140208" cy="1417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0595" y="3958463"/>
            <a:ext cx="140208" cy="1417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0595" y="4328795"/>
            <a:ext cx="140208" cy="1417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00595" y="4944490"/>
            <a:ext cx="140208" cy="1417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88060" y="1708937"/>
            <a:ext cx="6020435" cy="3810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А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д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р</a:t>
            </a:r>
            <a:r>
              <a:rPr sz="1600" b="0" spc="-25" dirty="0">
                <a:solidFill>
                  <a:srgbClr val="585858"/>
                </a:solidFill>
                <a:latin typeface="Calibri Light"/>
                <a:cs typeface="Calibri Light"/>
              </a:rPr>
              <a:t>е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с</a:t>
            </a:r>
            <a:r>
              <a:rPr sz="1600" b="0" spc="-7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объ</a:t>
            </a:r>
            <a:r>
              <a:rPr sz="1600" b="0" spc="-25" dirty="0">
                <a:solidFill>
                  <a:srgbClr val="585858"/>
                </a:solidFill>
                <a:latin typeface="Calibri Light"/>
                <a:cs typeface="Calibri Light"/>
              </a:rPr>
              <a:t>е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к</a:t>
            </a: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т</a:t>
            </a:r>
            <a:r>
              <a:rPr sz="1600" b="0" spc="-35" dirty="0">
                <a:solidFill>
                  <a:srgbClr val="585858"/>
                </a:solidFill>
                <a:latin typeface="Calibri Light"/>
                <a:cs typeface="Calibri Light"/>
              </a:rPr>
              <a:t>а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:</a:t>
            </a:r>
            <a:r>
              <a:rPr sz="1600" b="0" spc="-3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г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.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Кос</a:t>
            </a: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т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р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о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ма</a:t>
            </a:r>
            <a:endParaRPr sz="1600">
              <a:latin typeface="Calibri Light"/>
              <a:cs typeface="Calibri Light"/>
            </a:endParaRPr>
          </a:p>
          <a:p>
            <a:pPr marL="12700" marR="5080">
              <a:lnSpc>
                <a:spcPts val="2930"/>
              </a:lnSpc>
              <a:spcBef>
                <a:spcPts val="254"/>
              </a:spcBef>
            </a:pP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Тип</a:t>
            </a:r>
            <a:r>
              <a:rPr sz="1600" b="0" spc="-5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ко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н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т</a:t>
            </a:r>
            <a:r>
              <a:rPr sz="1600" b="0" spc="-30" dirty="0">
                <a:solidFill>
                  <a:srgbClr val="585858"/>
                </a:solidFill>
                <a:latin typeface="Calibri Light"/>
                <a:cs typeface="Calibri Light"/>
              </a:rPr>
              <a:t>ра</a:t>
            </a: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к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т</a:t>
            </a:r>
            <a:r>
              <a:rPr sz="1600" b="0" spc="-35" dirty="0">
                <a:solidFill>
                  <a:srgbClr val="585858"/>
                </a:solidFill>
                <a:latin typeface="Calibri Light"/>
                <a:cs typeface="Calibri Light"/>
              </a:rPr>
              <a:t>а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:</a:t>
            </a:r>
            <a:r>
              <a:rPr sz="1600" b="0" spc="-2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Пр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о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ек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т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н</a:t>
            </a:r>
            <a:r>
              <a:rPr sz="1600" b="0" spc="-25" dirty="0">
                <a:solidFill>
                  <a:srgbClr val="585858"/>
                </a:solidFill>
                <a:latin typeface="Calibri Light"/>
                <a:cs typeface="Calibri Light"/>
              </a:rPr>
              <a:t>ы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е</a:t>
            </a:r>
            <a:r>
              <a:rPr sz="1600" b="0" spc="3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работ</a:t>
            </a:r>
            <a:r>
              <a:rPr sz="1600" b="0" spc="-25" dirty="0">
                <a:solidFill>
                  <a:srgbClr val="585858"/>
                </a:solidFill>
                <a:latin typeface="Calibri Light"/>
                <a:cs typeface="Calibri Light"/>
              </a:rPr>
              <a:t>ы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/П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о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ставка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обо</a:t>
            </a: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р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у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д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ования</a:t>
            </a:r>
            <a:r>
              <a:rPr sz="1600" b="0" spc="2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/С</a:t>
            </a:r>
            <a:r>
              <a:rPr sz="1600" b="0" spc="-25" dirty="0">
                <a:solidFill>
                  <a:srgbClr val="585858"/>
                </a:solidFill>
                <a:latin typeface="Calibri Light"/>
                <a:cs typeface="Calibri Light"/>
              </a:rPr>
              <a:t>М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Р</a:t>
            </a:r>
            <a:r>
              <a:rPr sz="1600" b="0" spc="1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/П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Н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Р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Реа</a:t>
            </a:r>
            <a:r>
              <a:rPr sz="1600" b="0" spc="-35" dirty="0">
                <a:solidFill>
                  <a:srgbClr val="585858"/>
                </a:solidFill>
                <a:latin typeface="Calibri Light"/>
                <a:cs typeface="Calibri Light"/>
              </a:rPr>
              <a:t>л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иза</a:t>
            </a:r>
            <a:r>
              <a:rPr sz="1600" b="0" spc="-30" dirty="0">
                <a:solidFill>
                  <a:srgbClr val="585858"/>
                </a:solidFill>
                <a:latin typeface="Calibri Light"/>
                <a:cs typeface="Calibri Light"/>
              </a:rPr>
              <a:t>ц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и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я</a:t>
            </a:r>
            <a:r>
              <a:rPr sz="1600" b="0" spc="-5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пр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ое</a:t>
            </a:r>
            <a:r>
              <a:rPr sz="1600" b="0" spc="-30" dirty="0">
                <a:solidFill>
                  <a:srgbClr val="585858"/>
                </a:solidFill>
                <a:latin typeface="Calibri Light"/>
                <a:cs typeface="Calibri Light"/>
              </a:rPr>
              <a:t>к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т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а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:</a:t>
            </a:r>
            <a:r>
              <a:rPr sz="1600" b="0" spc="-4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декабрь</a:t>
            </a:r>
            <a:r>
              <a:rPr sz="1600" b="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2</a:t>
            </a: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017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г.</a:t>
            </a:r>
            <a:endParaRPr sz="160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  <a:spcBef>
                <a:spcPts val="730"/>
              </a:spcBef>
            </a:pP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С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о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ст</a:t>
            </a:r>
            <a:r>
              <a:rPr sz="1600" b="0" spc="-35" dirty="0">
                <a:solidFill>
                  <a:srgbClr val="585858"/>
                </a:solidFill>
                <a:latin typeface="Calibri Light"/>
                <a:cs typeface="Calibri Light"/>
              </a:rPr>
              <a:t>а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в</a:t>
            </a:r>
            <a:r>
              <a:rPr sz="1600" b="0" spc="-6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ра</a:t>
            </a:r>
            <a:r>
              <a:rPr sz="1600" b="0" spc="-25" dirty="0">
                <a:solidFill>
                  <a:srgbClr val="585858"/>
                </a:solidFill>
                <a:latin typeface="Calibri Light"/>
                <a:cs typeface="Calibri Light"/>
              </a:rPr>
              <a:t>б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о</a:t>
            </a:r>
            <a:r>
              <a:rPr sz="1600" b="0" spc="-25" dirty="0">
                <a:solidFill>
                  <a:srgbClr val="585858"/>
                </a:solidFill>
                <a:latin typeface="Calibri Light"/>
                <a:cs typeface="Calibri Light"/>
              </a:rPr>
              <a:t>т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:</a:t>
            </a:r>
            <a:endParaRPr sz="1600">
              <a:latin typeface="Calibri Light"/>
              <a:cs typeface="Calibri Light"/>
            </a:endParaRPr>
          </a:p>
          <a:p>
            <a:pPr marL="241300" marR="2840355">
              <a:lnSpc>
                <a:spcPts val="2930"/>
              </a:lnSpc>
              <a:spcBef>
                <a:spcPts val="250"/>
              </a:spcBef>
            </a:pP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вып</a:t>
            </a: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о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лнение</a:t>
            </a:r>
            <a:r>
              <a:rPr sz="1600" b="0" spc="2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пр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о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ек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т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н</a:t>
            </a:r>
            <a:r>
              <a:rPr sz="1600" b="0" spc="-25" dirty="0">
                <a:solidFill>
                  <a:srgbClr val="585858"/>
                </a:solidFill>
                <a:latin typeface="Calibri Light"/>
                <a:cs typeface="Calibri Light"/>
              </a:rPr>
              <a:t>ы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х</a:t>
            </a:r>
            <a:r>
              <a:rPr sz="1600" b="0" spc="4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работ; за</a:t>
            </a: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к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упка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и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поста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в</a:t>
            </a: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к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а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оборудования;</a:t>
            </a:r>
            <a:endParaRPr sz="1600">
              <a:latin typeface="Calibri Light"/>
              <a:cs typeface="Calibri Light"/>
            </a:endParaRPr>
          </a:p>
          <a:p>
            <a:pPr marL="241300">
              <a:lnSpc>
                <a:spcPct val="100000"/>
              </a:lnSpc>
              <a:spcBef>
                <a:spcPts val="730"/>
              </a:spcBef>
            </a:pP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вып</a:t>
            </a: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о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лнение</a:t>
            </a:r>
            <a:r>
              <a:rPr sz="1600" b="0" spc="2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м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о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н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т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ажн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ы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х</a:t>
            </a:r>
            <a:r>
              <a:rPr sz="1600" b="0" spc="4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и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пус</a:t>
            </a: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к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о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н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а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л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а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д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оч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н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ых</a:t>
            </a:r>
            <a:r>
              <a:rPr sz="1600" b="0" spc="3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работ;</a:t>
            </a:r>
            <a:endParaRPr sz="1600">
              <a:latin typeface="Calibri Light"/>
              <a:cs typeface="Calibri Light"/>
            </a:endParaRPr>
          </a:p>
          <a:p>
            <a:pPr marL="241300" marR="2096135">
              <a:lnSpc>
                <a:spcPct val="100000"/>
              </a:lnSpc>
              <a:spcBef>
                <a:spcPts val="994"/>
              </a:spcBef>
            </a:pP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п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о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л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у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чение</a:t>
            </a:r>
            <a:r>
              <a:rPr sz="1600" b="0" spc="1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разре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ш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ите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л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ьной</a:t>
            </a:r>
            <a:r>
              <a:rPr sz="1600" b="0" spc="2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до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к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ументации на</a:t>
            </a:r>
            <a:r>
              <a:rPr sz="1600" b="0" spc="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в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в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од</a:t>
            </a: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об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о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ру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д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ования</a:t>
            </a:r>
            <a:r>
              <a:rPr sz="1600" b="0" spc="2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в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э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к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сплуата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ц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ию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;</a:t>
            </a:r>
            <a:endParaRPr sz="1600">
              <a:latin typeface="Calibri Light"/>
              <a:cs typeface="Calibri Light"/>
            </a:endParaRPr>
          </a:p>
          <a:p>
            <a:pPr marL="241300" marR="1875155">
              <a:lnSpc>
                <a:spcPct val="151900"/>
              </a:lnSpc>
              <a:spcBef>
                <a:spcPts val="10"/>
              </a:spcBef>
            </a:pP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обучение</a:t>
            </a:r>
            <a:r>
              <a:rPr sz="1600" b="0" spc="1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персонала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Заказчика; обс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л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ужив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а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ние</a:t>
            </a: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в течение</a:t>
            </a:r>
            <a:r>
              <a:rPr sz="1600" b="0" spc="1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гаран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т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и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й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н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о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го</a:t>
            </a:r>
            <a:r>
              <a:rPr sz="1600" b="0" spc="3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ср</a:t>
            </a: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ок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а.</a:t>
            </a:r>
            <a:endParaRPr sz="1600">
              <a:latin typeface="Calibri Light"/>
              <a:cs typeface="Calibri Light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00595" y="5314822"/>
            <a:ext cx="140208" cy="1417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289292" y="1289303"/>
            <a:ext cx="4206240" cy="31577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274814" y="1274825"/>
            <a:ext cx="4235450" cy="3187065"/>
          </a:xfrm>
          <a:custGeom>
            <a:avLst/>
            <a:gdLst/>
            <a:ahLst/>
            <a:cxnLst/>
            <a:rect l="l" t="t" r="r" b="b"/>
            <a:pathLst>
              <a:path w="4235450" h="3187065">
                <a:moveTo>
                  <a:pt x="0" y="3186684"/>
                </a:moveTo>
                <a:lnTo>
                  <a:pt x="4235196" y="3186684"/>
                </a:lnTo>
                <a:lnTo>
                  <a:pt x="4235196" y="0"/>
                </a:lnTo>
                <a:lnTo>
                  <a:pt x="0" y="0"/>
                </a:lnTo>
                <a:lnTo>
                  <a:pt x="0" y="3186684"/>
                </a:lnTo>
                <a:close/>
              </a:path>
            </a:pathLst>
          </a:custGeom>
          <a:ln w="28956">
            <a:solidFill>
              <a:srgbClr val="9DC3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638800" y="3429000"/>
            <a:ext cx="3753611" cy="28163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624321" y="3414521"/>
            <a:ext cx="3782695" cy="2845435"/>
          </a:xfrm>
          <a:custGeom>
            <a:avLst/>
            <a:gdLst/>
            <a:ahLst/>
            <a:cxnLst/>
            <a:rect l="l" t="t" r="r" b="b"/>
            <a:pathLst>
              <a:path w="3782695" h="2845435">
                <a:moveTo>
                  <a:pt x="0" y="2845308"/>
                </a:moveTo>
                <a:lnTo>
                  <a:pt x="3782568" y="2845308"/>
                </a:lnTo>
                <a:lnTo>
                  <a:pt x="3782568" y="0"/>
                </a:lnTo>
                <a:lnTo>
                  <a:pt x="0" y="0"/>
                </a:lnTo>
                <a:lnTo>
                  <a:pt x="0" y="2845308"/>
                </a:lnTo>
                <a:close/>
              </a:path>
            </a:pathLst>
          </a:custGeom>
          <a:ln w="28956">
            <a:solidFill>
              <a:srgbClr val="9DC3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8060" y="692784"/>
            <a:ext cx="4653280" cy="554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2160"/>
              </a:lnSpc>
            </a:pPr>
            <a:r>
              <a:rPr sz="2000" b="0" spc="-10" dirty="0">
                <a:solidFill>
                  <a:srgbClr val="087A9C"/>
                </a:solidFill>
                <a:latin typeface="Calibri Light"/>
                <a:cs typeface="Calibri Light"/>
              </a:rPr>
              <a:t>К</a:t>
            </a:r>
            <a:r>
              <a:rPr sz="2000" b="0" dirty="0">
                <a:solidFill>
                  <a:srgbClr val="087A9C"/>
                </a:solidFill>
                <a:latin typeface="Calibri Light"/>
                <a:cs typeface="Calibri Light"/>
              </a:rPr>
              <a:t>о</a:t>
            </a:r>
            <a:r>
              <a:rPr sz="2000" b="0" spc="-20" dirty="0">
                <a:solidFill>
                  <a:srgbClr val="087A9C"/>
                </a:solidFill>
                <a:latin typeface="Calibri Light"/>
                <a:cs typeface="Calibri Light"/>
              </a:rPr>
              <a:t>м</a:t>
            </a:r>
            <a:r>
              <a:rPr sz="2000" b="0" spc="-10" dirty="0">
                <a:solidFill>
                  <a:srgbClr val="087A9C"/>
                </a:solidFill>
                <a:latin typeface="Calibri Light"/>
                <a:cs typeface="Calibri Light"/>
              </a:rPr>
              <a:t>п</a:t>
            </a:r>
            <a:r>
              <a:rPr sz="2000" b="0" spc="-20" dirty="0">
                <a:solidFill>
                  <a:srgbClr val="087A9C"/>
                </a:solidFill>
                <a:latin typeface="Calibri Light"/>
                <a:cs typeface="Calibri Light"/>
              </a:rPr>
              <a:t>лек</a:t>
            </a:r>
            <a:r>
              <a:rPr sz="2000" b="0" spc="-15" dirty="0">
                <a:solidFill>
                  <a:srgbClr val="087A9C"/>
                </a:solidFill>
                <a:latin typeface="Calibri Light"/>
                <a:cs typeface="Calibri Light"/>
              </a:rPr>
              <a:t>с</a:t>
            </a:r>
            <a:r>
              <a:rPr sz="2000" b="0" spc="-30" dirty="0">
                <a:solidFill>
                  <a:srgbClr val="087A9C"/>
                </a:solidFill>
                <a:latin typeface="Calibri Light"/>
                <a:cs typeface="Calibri Light"/>
              </a:rPr>
              <a:t>н</a:t>
            </a:r>
            <a:r>
              <a:rPr sz="2000" b="0" spc="-15" dirty="0">
                <a:solidFill>
                  <a:srgbClr val="087A9C"/>
                </a:solidFill>
                <a:latin typeface="Calibri Light"/>
                <a:cs typeface="Calibri Light"/>
              </a:rPr>
              <a:t>о</a:t>
            </a:r>
            <a:r>
              <a:rPr sz="2000" b="0" dirty="0">
                <a:solidFill>
                  <a:srgbClr val="087A9C"/>
                </a:solidFill>
                <a:latin typeface="Calibri Light"/>
                <a:cs typeface="Calibri Light"/>
              </a:rPr>
              <a:t>е</a:t>
            </a:r>
            <a:r>
              <a:rPr sz="2000" b="0" spc="-65" dirty="0">
                <a:solidFill>
                  <a:srgbClr val="087A9C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087A9C"/>
                </a:solidFill>
                <a:latin typeface="Calibri Light"/>
                <a:cs typeface="Calibri Light"/>
              </a:rPr>
              <a:t>т</a:t>
            </a:r>
            <a:r>
              <a:rPr sz="2000" b="0" spc="-15" dirty="0">
                <a:solidFill>
                  <a:srgbClr val="087A9C"/>
                </a:solidFill>
                <a:latin typeface="Calibri Light"/>
                <a:cs typeface="Calibri Light"/>
              </a:rPr>
              <a:t>е</a:t>
            </a:r>
            <a:r>
              <a:rPr sz="2000" b="0" dirty="0">
                <a:solidFill>
                  <a:srgbClr val="087A9C"/>
                </a:solidFill>
                <a:latin typeface="Calibri Light"/>
                <a:cs typeface="Calibri Light"/>
              </a:rPr>
              <a:t>х</a:t>
            </a:r>
            <a:r>
              <a:rPr sz="2000" b="0" spc="-15" dirty="0">
                <a:solidFill>
                  <a:srgbClr val="087A9C"/>
                </a:solidFill>
                <a:latin typeface="Calibri Light"/>
                <a:cs typeface="Calibri Light"/>
              </a:rPr>
              <a:t>н</a:t>
            </a:r>
            <a:r>
              <a:rPr sz="2000" b="0" spc="-20" dirty="0">
                <a:solidFill>
                  <a:srgbClr val="087A9C"/>
                </a:solidFill>
                <a:latin typeface="Calibri Light"/>
                <a:cs typeface="Calibri Light"/>
              </a:rPr>
              <a:t>иче</a:t>
            </a:r>
            <a:r>
              <a:rPr sz="2000" b="0" spc="-15" dirty="0">
                <a:solidFill>
                  <a:srgbClr val="087A9C"/>
                </a:solidFill>
                <a:latin typeface="Calibri Light"/>
                <a:cs typeface="Calibri Light"/>
              </a:rPr>
              <a:t>с</a:t>
            </a:r>
            <a:r>
              <a:rPr sz="2000" b="0" spc="-20" dirty="0">
                <a:solidFill>
                  <a:srgbClr val="087A9C"/>
                </a:solidFill>
                <a:latin typeface="Calibri Light"/>
                <a:cs typeface="Calibri Light"/>
              </a:rPr>
              <a:t>к</a:t>
            </a:r>
            <a:r>
              <a:rPr sz="2000" b="0" spc="-25" dirty="0">
                <a:solidFill>
                  <a:srgbClr val="087A9C"/>
                </a:solidFill>
                <a:latin typeface="Calibri Light"/>
                <a:cs typeface="Calibri Light"/>
              </a:rPr>
              <a:t>о</a:t>
            </a:r>
            <a:r>
              <a:rPr sz="2000" b="0" dirty="0">
                <a:solidFill>
                  <a:srgbClr val="087A9C"/>
                </a:solidFill>
                <a:latin typeface="Calibri Light"/>
                <a:cs typeface="Calibri Light"/>
              </a:rPr>
              <a:t>е</a:t>
            </a:r>
            <a:r>
              <a:rPr sz="2000" b="0" spc="-50" dirty="0">
                <a:solidFill>
                  <a:srgbClr val="087A9C"/>
                </a:solidFill>
                <a:latin typeface="Calibri Light"/>
                <a:cs typeface="Calibri Light"/>
              </a:rPr>
              <a:t> </a:t>
            </a:r>
            <a:r>
              <a:rPr sz="2000" b="0" spc="-10" dirty="0">
                <a:solidFill>
                  <a:srgbClr val="087A9C"/>
                </a:solidFill>
                <a:latin typeface="Calibri Light"/>
                <a:cs typeface="Calibri Light"/>
              </a:rPr>
              <a:t>п</a:t>
            </a:r>
            <a:r>
              <a:rPr sz="2000" b="0" dirty="0">
                <a:solidFill>
                  <a:srgbClr val="087A9C"/>
                </a:solidFill>
                <a:latin typeface="Calibri Light"/>
                <a:cs typeface="Calibri Light"/>
              </a:rPr>
              <a:t>е</a:t>
            </a:r>
            <a:r>
              <a:rPr sz="2000" b="0" spc="-20" dirty="0">
                <a:solidFill>
                  <a:srgbClr val="087A9C"/>
                </a:solidFill>
                <a:latin typeface="Calibri Light"/>
                <a:cs typeface="Calibri Light"/>
              </a:rPr>
              <a:t>р</a:t>
            </a:r>
            <a:r>
              <a:rPr sz="2000" b="0" dirty="0">
                <a:solidFill>
                  <a:srgbClr val="087A9C"/>
                </a:solidFill>
                <a:latin typeface="Calibri Light"/>
                <a:cs typeface="Calibri Light"/>
              </a:rPr>
              <a:t>е</a:t>
            </a:r>
            <a:r>
              <a:rPr sz="2000" b="0" spc="-30" dirty="0">
                <a:solidFill>
                  <a:srgbClr val="087A9C"/>
                </a:solidFill>
                <a:latin typeface="Calibri Light"/>
                <a:cs typeface="Calibri Light"/>
              </a:rPr>
              <a:t>в</a:t>
            </a:r>
            <a:r>
              <a:rPr sz="2000" b="0" spc="-15" dirty="0">
                <a:solidFill>
                  <a:srgbClr val="087A9C"/>
                </a:solidFill>
                <a:latin typeface="Calibri Light"/>
                <a:cs typeface="Calibri Light"/>
              </a:rPr>
              <a:t>о</a:t>
            </a:r>
            <a:r>
              <a:rPr sz="2000" b="0" spc="-25" dirty="0">
                <a:solidFill>
                  <a:srgbClr val="087A9C"/>
                </a:solidFill>
                <a:latin typeface="Calibri Light"/>
                <a:cs typeface="Calibri Light"/>
              </a:rPr>
              <a:t>о</a:t>
            </a:r>
            <a:r>
              <a:rPr sz="2000" b="0" spc="-10" dirty="0">
                <a:solidFill>
                  <a:srgbClr val="087A9C"/>
                </a:solidFill>
                <a:latin typeface="Calibri Light"/>
                <a:cs typeface="Calibri Light"/>
              </a:rPr>
              <a:t>р</a:t>
            </a:r>
            <a:r>
              <a:rPr sz="2000" b="0" spc="-20" dirty="0">
                <a:solidFill>
                  <a:srgbClr val="087A9C"/>
                </a:solidFill>
                <a:latin typeface="Calibri Light"/>
                <a:cs typeface="Calibri Light"/>
              </a:rPr>
              <a:t>у</a:t>
            </a:r>
            <a:r>
              <a:rPr sz="2000" b="0" spc="-35" dirty="0">
                <a:solidFill>
                  <a:srgbClr val="087A9C"/>
                </a:solidFill>
                <a:latin typeface="Calibri Light"/>
                <a:cs typeface="Calibri Light"/>
              </a:rPr>
              <a:t>ж</a:t>
            </a:r>
            <a:r>
              <a:rPr sz="2000" b="0" spc="-20" dirty="0">
                <a:solidFill>
                  <a:srgbClr val="087A9C"/>
                </a:solidFill>
                <a:latin typeface="Calibri Light"/>
                <a:cs typeface="Calibri Light"/>
              </a:rPr>
              <a:t>ен</a:t>
            </a:r>
            <a:r>
              <a:rPr sz="2000" b="0" spc="-35" dirty="0">
                <a:solidFill>
                  <a:srgbClr val="087A9C"/>
                </a:solidFill>
                <a:latin typeface="Calibri Light"/>
                <a:cs typeface="Calibri Light"/>
              </a:rPr>
              <a:t>и</a:t>
            </a:r>
            <a:r>
              <a:rPr sz="2000" b="0" dirty="0">
                <a:solidFill>
                  <a:srgbClr val="087A9C"/>
                </a:solidFill>
                <a:latin typeface="Calibri Light"/>
                <a:cs typeface="Calibri Light"/>
              </a:rPr>
              <a:t>е и</a:t>
            </a:r>
            <a:r>
              <a:rPr sz="2000" b="0" spc="-30" dirty="0">
                <a:solidFill>
                  <a:srgbClr val="087A9C"/>
                </a:solidFill>
                <a:latin typeface="Calibri Light"/>
                <a:cs typeface="Calibri Light"/>
              </a:rPr>
              <a:t> </a:t>
            </a:r>
            <a:r>
              <a:rPr sz="2000" b="0" spc="-10" dirty="0">
                <a:solidFill>
                  <a:srgbClr val="087A9C"/>
                </a:solidFill>
                <a:latin typeface="Calibri Light"/>
                <a:cs typeface="Calibri Light"/>
              </a:rPr>
              <a:t>р</a:t>
            </a:r>
            <a:r>
              <a:rPr sz="2000" b="0" dirty="0">
                <a:solidFill>
                  <a:srgbClr val="087A9C"/>
                </a:solidFill>
                <a:latin typeface="Calibri Light"/>
                <a:cs typeface="Calibri Light"/>
              </a:rPr>
              <a:t>е</a:t>
            </a:r>
            <a:r>
              <a:rPr sz="2000" b="0" spc="-15" dirty="0">
                <a:solidFill>
                  <a:srgbClr val="087A9C"/>
                </a:solidFill>
                <a:latin typeface="Calibri Light"/>
                <a:cs typeface="Calibri Light"/>
              </a:rPr>
              <a:t>ко</a:t>
            </a:r>
            <a:r>
              <a:rPr sz="2000" b="0" spc="-30" dirty="0">
                <a:solidFill>
                  <a:srgbClr val="087A9C"/>
                </a:solidFill>
                <a:latin typeface="Calibri Light"/>
                <a:cs typeface="Calibri Light"/>
              </a:rPr>
              <a:t>н</a:t>
            </a:r>
            <a:r>
              <a:rPr sz="2000" b="0" spc="-15" dirty="0">
                <a:solidFill>
                  <a:srgbClr val="087A9C"/>
                </a:solidFill>
                <a:latin typeface="Calibri Light"/>
                <a:cs typeface="Calibri Light"/>
              </a:rPr>
              <a:t>с</a:t>
            </a:r>
            <a:r>
              <a:rPr sz="2000" b="0" dirty="0">
                <a:solidFill>
                  <a:srgbClr val="087A9C"/>
                </a:solidFill>
                <a:latin typeface="Calibri Light"/>
                <a:cs typeface="Calibri Light"/>
              </a:rPr>
              <a:t>т</a:t>
            </a:r>
            <a:r>
              <a:rPr sz="2000" b="0" spc="-30" dirty="0">
                <a:solidFill>
                  <a:srgbClr val="087A9C"/>
                </a:solidFill>
                <a:latin typeface="Calibri Light"/>
                <a:cs typeface="Calibri Light"/>
              </a:rPr>
              <a:t>р</a:t>
            </a:r>
            <a:r>
              <a:rPr sz="2000" b="0" spc="-20" dirty="0">
                <a:solidFill>
                  <a:srgbClr val="087A9C"/>
                </a:solidFill>
                <a:latin typeface="Calibri Light"/>
                <a:cs typeface="Calibri Light"/>
              </a:rPr>
              <a:t>ук</a:t>
            </a:r>
            <a:r>
              <a:rPr sz="2000" b="0" spc="-30" dirty="0">
                <a:solidFill>
                  <a:srgbClr val="087A9C"/>
                </a:solidFill>
                <a:latin typeface="Calibri Light"/>
                <a:cs typeface="Calibri Light"/>
              </a:rPr>
              <a:t>ц</a:t>
            </a:r>
            <a:r>
              <a:rPr sz="2000" b="0" spc="-20" dirty="0">
                <a:solidFill>
                  <a:srgbClr val="087A9C"/>
                </a:solidFill>
                <a:latin typeface="Calibri Light"/>
                <a:cs typeface="Calibri Light"/>
              </a:rPr>
              <a:t>и</a:t>
            </a:r>
            <a:r>
              <a:rPr sz="2000" b="0" dirty="0">
                <a:solidFill>
                  <a:srgbClr val="087A9C"/>
                </a:solidFill>
                <a:latin typeface="Calibri Light"/>
                <a:cs typeface="Calibri Light"/>
              </a:rPr>
              <a:t>я</a:t>
            </a:r>
            <a:r>
              <a:rPr sz="2000" b="0" spc="-70" dirty="0">
                <a:solidFill>
                  <a:srgbClr val="087A9C"/>
                </a:solidFill>
                <a:latin typeface="Calibri Light"/>
                <a:cs typeface="Calibri Light"/>
              </a:rPr>
              <a:t> </a:t>
            </a:r>
            <a:r>
              <a:rPr sz="2000" b="0" spc="-15" dirty="0">
                <a:solidFill>
                  <a:srgbClr val="087A9C"/>
                </a:solidFill>
                <a:latin typeface="Calibri Light"/>
                <a:cs typeface="Calibri Light"/>
              </a:rPr>
              <a:t>П</a:t>
            </a:r>
            <a:r>
              <a:rPr sz="2000" b="0" dirty="0">
                <a:solidFill>
                  <a:srgbClr val="087A9C"/>
                </a:solidFill>
                <a:latin typeface="Calibri Light"/>
                <a:cs typeface="Calibri Light"/>
              </a:rPr>
              <a:t>С</a:t>
            </a:r>
            <a:r>
              <a:rPr sz="2000" b="0" spc="-40" dirty="0">
                <a:solidFill>
                  <a:srgbClr val="087A9C"/>
                </a:solidFill>
                <a:latin typeface="Calibri Light"/>
                <a:cs typeface="Calibri Light"/>
              </a:rPr>
              <a:t> </a:t>
            </a:r>
            <a:r>
              <a:rPr sz="2000" b="0" spc="-10" dirty="0">
                <a:solidFill>
                  <a:srgbClr val="087A9C"/>
                </a:solidFill>
                <a:latin typeface="Calibri Light"/>
                <a:cs typeface="Calibri Light"/>
              </a:rPr>
              <a:t>500к</a:t>
            </a:r>
            <a:r>
              <a:rPr sz="2000" b="0" dirty="0">
                <a:solidFill>
                  <a:srgbClr val="087A9C"/>
                </a:solidFill>
                <a:latin typeface="Calibri Light"/>
                <a:cs typeface="Calibri Light"/>
              </a:rPr>
              <a:t>В</a:t>
            </a:r>
            <a:r>
              <a:rPr sz="2000" b="0" spc="-60" dirty="0">
                <a:solidFill>
                  <a:srgbClr val="087A9C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087A9C"/>
                </a:solidFill>
                <a:latin typeface="Calibri Light"/>
                <a:cs typeface="Calibri Light"/>
              </a:rPr>
              <a:t>«</a:t>
            </a:r>
            <a:r>
              <a:rPr sz="2000" b="0" spc="-15" dirty="0">
                <a:solidFill>
                  <a:srgbClr val="087A9C"/>
                </a:solidFill>
                <a:latin typeface="Calibri Light"/>
                <a:cs typeface="Calibri Light"/>
              </a:rPr>
              <a:t>П</a:t>
            </a:r>
            <a:r>
              <a:rPr sz="2000" b="0" spc="-20" dirty="0">
                <a:solidFill>
                  <a:srgbClr val="087A9C"/>
                </a:solidFill>
                <a:latin typeface="Calibri Light"/>
                <a:cs typeface="Calibri Light"/>
              </a:rPr>
              <a:t>а</a:t>
            </a:r>
            <a:r>
              <a:rPr sz="2000" b="0" spc="-10" dirty="0">
                <a:solidFill>
                  <a:srgbClr val="087A9C"/>
                </a:solidFill>
                <a:latin typeface="Calibri Light"/>
                <a:cs typeface="Calibri Light"/>
              </a:rPr>
              <a:t>хр</a:t>
            </a:r>
            <a:r>
              <a:rPr sz="2000" b="0" spc="-20" dirty="0">
                <a:solidFill>
                  <a:srgbClr val="087A9C"/>
                </a:solidFill>
                <a:latin typeface="Calibri Light"/>
                <a:cs typeface="Calibri Light"/>
              </a:rPr>
              <a:t>а</a:t>
            </a:r>
            <a:r>
              <a:rPr sz="2000" b="0" dirty="0">
                <a:solidFill>
                  <a:srgbClr val="087A9C"/>
                </a:solidFill>
                <a:latin typeface="Calibri Light"/>
                <a:cs typeface="Calibri Light"/>
              </a:rPr>
              <a:t>»</a:t>
            </a:r>
            <a:endParaRPr sz="2000">
              <a:latin typeface="Calibri Light"/>
              <a:cs typeface="Calibri L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00595" y="3555110"/>
            <a:ext cx="140208" cy="1417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0595" y="3925442"/>
            <a:ext cx="140208" cy="1417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07352" y="787908"/>
            <a:ext cx="4256532" cy="31912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992873" y="773430"/>
            <a:ext cx="4285615" cy="3220720"/>
          </a:xfrm>
          <a:custGeom>
            <a:avLst/>
            <a:gdLst/>
            <a:ahLst/>
            <a:cxnLst/>
            <a:rect l="l" t="t" r="r" b="b"/>
            <a:pathLst>
              <a:path w="4285615" h="3220720">
                <a:moveTo>
                  <a:pt x="0" y="3220212"/>
                </a:moveTo>
                <a:lnTo>
                  <a:pt x="4285487" y="3220212"/>
                </a:lnTo>
                <a:lnTo>
                  <a:pt x="4285487" y="0"/>
                </a:lnTo>
                <a:lnTo>
                  <a:pt x="0" y="0"/>
                </a:lnTo>
                <a:lnTo>
                  <a:pt x="0" y="3220212"/>
                </a:lnTo>
                <a:close/>
              </a:path>
            </a:pathLst>
          </a:custGeom>
          <a:ln w="28956">
            <a:solidFill>
              <a:srgbClr val="9DC3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00595" y="4492752"/>
            <a:ext cx="140208" cy="1417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00595" y="4980432"/>
            <a:ext cx="140208" cy="1417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00595" y="5468162"/>
            <a:ext cx="140208" cy="1417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88060" y="1676273"/>
            <a:ext cx="10210165" cy="3997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Ад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ре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с</a:t>
            </a:r>
            <a:r>
              <a:rPr sz="1600" b="0" spc="-7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объ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е</a:t>
            </a: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к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т</a:t>
            </a:r>
            <a:r>
              <a:rPr sz="1600" b="0" spc="-40" dirty="0">
                <a:solidFill>
                  <a:srgbClr val="585858"/>
                </a:solidFill>
                <a:latin typeface="Calibri Light"/>
                <a:cs typeface="Calibri Light"/>
              </a:rPr>
              <a:t>а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:</a:t>
            </a:r>
            <a:r>
              <a:rPr sz="1600" b="0" spc="-2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г.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До</a:t>
            </a:r>
            <a:r>
              <a:rPr sz="1600" b="0" spc="-25" dirty="0">
                <a:solidFill>
                  <a:srgbClr val="585858"/>
                </a:solidFill>
                <a:latin typeface="Calibri Light"/>
                <a:cs typeface="Calibri Light"/>
              </a:rPr>
              <a:t>м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одедово</a:t>
            </a:r>
            <a:endParaRPr sz="1600">
              <a:latin typeface="Calibri Light"/>
              <a:cs typeface="Calibri Light"/>
            </a:endParaRPr>
          </a:p>
          <a:p>
            <a:pPr marL="12700" marR="4194810">
              <a:lnSpc>
                <a:spcPts val="2930"/>
              </a:lnSpc>
              <a:spcBef>
                <a:spcPts val="254"/>
              </a:spcBef>
            </a:pP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Тип</a:t>
            </a:r>
            <a:r>
              <a:rPr sz="1600" b="0" spc="-5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ко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н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т</a:t>
            </a:r>
            <a:r>
              <a:rPr sz="1600" b="0" spc="-30" dirty="0">
                <a:solidFill>
                  <a:srgbClr val="585858"/>
                </a:solidFill>
                <a:latin typeface="Calibri Light"/>
                <a:cs typeface="Calibri Light"/>
              </a:rPr>
              <a:t>ра</a:t>
            </a: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к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т</a:t>
            </a:r>
            <a:r>
              <a:rPr sz="1600" b="0" spc="-35" dirty="0">
                <a:solidFill>
                  <a:srgbClr val="585858"/>
                </a:solidFill>
                <a:latin typeface="Calibri Light"/>
                <a:cs typeface="Calibri Light"/>
              </a:rPr>
              <a:t>а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:</a:t>
            </a:r>
            <a:r>
              <a:rPr sz="1600" b="0" spc="-2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Пр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о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ек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т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н</a:t>
            </a:r>
            <a:r>
              <a:rPr sz="1600" b="0" spc="-25" dirty="0">
                <a:solidFill>
                  <a:srgbClr val="585858"/>
                </a:solidFill>
                <a:latin typeface="Calibri Light"/>
                <a:cs typeface="Calibri Light"/>
              </a:rPr>
              <a:t>ы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е</a:t>
            </a:r>
            <a:r>
              <a:rPr sz="1600" b="0" spc="3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работ</a:t>
            </a:r>
            <a:r>
              <a:rPr sz="1600" b="0" spc="-25" dirty="0">
                <a:solidFill>
                  <a:srgbClr val="585858"/>
                </a:solidFill>
                <a:latin typeface="Calibri Light"/>
                <a:cs typeface="Calibri Light"/>
              </a:rPr>
              <a:t>ы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/П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о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ставка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обо</a:t>
            </a: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р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у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д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ования</a:t>
            </a:r>
            <a:r>
              <a:rPr sz="1600" b="0" spc="2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/С</a:t>
            </a:r>
            <a:r>
              <a:rPr sz="1600" b="0" spc="-25" dirty="0">
                <a:solidFill>
                  <a:srgbClr val="585858"/>
                </a:solidFill>
                <a:latin typeface="Calibri Light"/>
                <a:cs typeface="Calibri Light"/>
              </a:rPr>
              <a:t>М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Р</a:t>
            </a:r>
            <a:r>
              <a:rPr sz="1600" b="0" spc="1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/П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Н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Р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Реа</a:t>
            </a:r>
            <a:r>
              <a:rPr sz="1600" b="0" spc="-35" dirty="0">
                <a:solidFill>
                  <a:srgbClr val="585858"/>
                </a:solidFill>
                <a:latin typeface="Calibri Light"/>
                <a:cs typeface="Calibri Light"/>
              </a:rPr>
              <a:t>л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иза</a:t>
            </a:r>
            <a:r>
              <a:rPr sz="1600" b="0" spc="-30" dirty="0">
                <a:solidFill>
                  <a:srgbClr val="585858"/>
                </a:solidFill>
                <a:latin typeface="Calibri Light"/>
                <a:cs typeface="Calibri Light"/>
              </a:rPr>
              <a:t>ц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и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я</a:t>
            </a:r>
            <a:r>
              <a:rPr sz="1600" b="0" spc="-5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пр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ое</a:t>
            </a:r>
            <a:r>
              <a:rPr sz="1600" b="0" spc="-30" dirty="0">
                <a:solidFill>
                  <a:srgbClr val="585858"/>
                </a:solidFill>
                <a:latin typeface="Calibri Light"/>
                <a:cs typeface="Calibri Light"/>
              </a:rPr>
              <a:t>к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т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а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:</a:t>
            </a:r>
            <a:r>
              <a:rPr sz="1600" b="0" spc="-4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1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-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й</a:t>
            </a:r>
            <a:r>
              <a:rPr sz="1600" b="0" spc="1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э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т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ап</a:t>
            </a:r>
            <a:r>
              <a:rPr sz="1600" b="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-</a:t>
            </a:r>
            <a:r>
              <a:rPr sz="1600" b="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декабрь</a:t>
            </a:r>
            <a:r>
              <a:rPr sz="1600" b="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2</a:t>
            </a: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017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г.</a:t>
            </a:r>
            <a:endParaRPr sz="160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3"/>
              </a:spcBef>
            </a:pPr>
            <a:endParaRPr sz="1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С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о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ст</a:t>
            </a:r>
            <a:r>
              <a:rPr sz="1600" b="0" spc="-35" dirty="0">
                <a:solidFill>
                  <a:srgbClr val="585858"/>
                </a:solidFill>
                <a:latin typeface="Calibri Light"/>
                <a:cs typeface="Calibri Light"/>
              </a:rPr>
              <a:t>а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в</a:t>
            </a:r>
            <a:r>
              <a:rPr sz="1600" b="0" spc="-6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ра</a:t>
            </a:r>
            <a:r>
              <a:rPr sz="1600" b="0" spc="-25" dirty="0">
                <a:solidFill>
                  <a:srgbClr val="585858"/>
                </a:solidFill>
                <a:latin typeface="Calibri Light"/>
                <a:cs typeface="Calibri Light"/>
              </a:rPr>
              <a:t>б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о</a:t>
            </a:r>
            <a:r>
              <a:rPr sz="1600" b="0" spc="-25" dirty="0">
                <a:solidFill>
                  <a:srgbClr val="585858"/>
                </a:solidFill>
                <a:latin typeface="Calibri Light"/>
                <a:cs typeface="Calibri Light"/>
              </a:rPr>
              <a:t>т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:</a:t>
            </a:r>
            <a:endParaRPr sz="1600">
              <a:latin typeface="Calibri Light"/>
              <a:cs typeface="Calibri Light"/>
            </a:endParaRPr>
          </a:p>
          <a:p>
            <a:pPr marL="241300">
              <a:lnSpc>
                <a:spcPct val="100000"/>
              </a:lnSpc>
              <a:spcBef>
                <a:spcPts val="1010"/>
              </a:spcBef>
            </a:pP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Ра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с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четы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бал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а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нсов</a:t>
            </a: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 м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о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щн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о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сти,</a:t>
            </a:r>
            <a:r>
              <a:rPr sz="1600" b="0" spc="2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элек</a:t>
            </a: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т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р</a:t>
            </a: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о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э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н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ергии,</a:t>
            </a:r>
            <a:endParaRPr sz="1600">
              <a:latin typeface="Calibri Light"/>
              <a:cs typeface="Calibri Light"/>
            </a:endParaRPr>
          </a:p>
          <a:p>
            <a:pPr marL="241300" marR="4192270">
              <a:lnSpc>
                <a:spcPct val="100000"/>
              </a:lnSpc>
              <a:spcBef>
                <a:spcPts val="994"/>
              </a:spcBef>
            </a:pP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Ра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с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чет</a:t>
            </a: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у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с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тан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о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в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и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вши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х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ся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н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о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р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м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а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л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ьных,</a:t>
            </a:r>
            <a:r>
              <a:rPr sz="1600" b="0" spc="3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рем</a:t>
            </a: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о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н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т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н</a:t>
            </a:r>
            <a:r>
              <a:rPr sz="1600" b="0" spc="-25" dirty="0">
                <a:solidFill>
                  <a:srgbClr val="585858"/>
                </a:solidFill>
                <a:latin typeface="Calibri Light"/>
                <a:cs typeface="Calibri Light"/>
              </a:rPr>
              <a:t>ы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х</a:t>
            </a:r>
            <a:r>
              <a:rPr sz="1600" b="0" spc="4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и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пос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л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е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а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в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а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рийн</a:t>
            </a:r>
            <a:r>
              <a:rPr sz="1600" b="0" spc="-25" dirty="0">
                <a:solidFill>
                  <a:srgbClr val="585858"/>
                </a:solidFill>
                <a:latin typeface="Calibri Light"/>
                <a:cs typeface="Calibri Light"/>
              </a:rPr>
              <a:t>ы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х режимов;</a:t>
            </a:r>
            <a:endParaRPr sz="1600">
              <a:latin typeface="Calibri Light"/>
              <a:cs typeface="Calibri Light"/>
            </a:endParaRPr>
          </a:p>
          <a:p>
            <a:pPr marL="12700" marR="290830" indent="233045">
              <a:lnSpc>
                <a:spcPct val="100000"/>
              </a:lnSpc>
              <a:spcBef>
                <a:spcPts val="625"/>
              </a:spcBef>
            </a:pP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Ра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с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чет</a:t>
            </a: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т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о</a:t>
            </a: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к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ов</a:t>
            </a:r>
            <a:r>
              <a:rPr sz="1600" b="0" spc="2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к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о</a:t>
            </a: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р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о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т</a:t>
            </a: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к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ого</a:t>
            </a:r>
            <a:r>
              <a:rPr sz="1600" b="0" spc="5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зам</a:t>
            </a:r>
            <a:r>
              <a:rPr sz="1600" b="0" spc="-25" dirty="0">
                <a:solidFill>
                  <a:srgbClr val="585858"/>
                </a:solidFill>
                <a:latin typeface="Calibri Light"/>
                <a:cs typeface="Calibri Light"/>
              </a:rPr>
              <a:t>ы</a:t>
            </a: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к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ания</a:t>
            </a:r>
            <a:r>
              <a:rPr sz="1600" b="0" spc="2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в элек</a:t>
            </a: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т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рич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е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с</a:t>
            </a: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к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их</a:t>
            </a:r>
            <a:r>
              <a:rPr sz="1600" b="0" spc="1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сетях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11</a:t>
            </a:r>
            <a:r>
              <a:rPr sz="1600" b="0" dirty="0">
                <a:solidFill>
                  <a:srgbClr val="585858"/>
                </a:solidFill>
                <a:latin typeface="Calibri Light"/>
                <a:cs typeface="Calibri Light"/>
              </a:rPr>
              <a:t>0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-</a:t>
            </a: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50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0</a:t>
            </a:r>
            <a:r>
              <a:rPr sz="1600" b="0" spc="4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к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В</a:t>
            </a:r>
            <a:r>
              <a:rPr sz="1600" b="0" spc="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и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опреде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л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ение</a:t>
            </a:r>
            <a:r>
              <a:rPr sz="1600" b="0" spc="2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т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р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ебований</a:t>
            </a:r>
            <a:r>
              <a:rPr sz="1600" b="0" spc="1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к </a:t>
            </a: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н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о</a:t>
            </a:r>
            <a:r>
              <a:rPr sz="1600" b="0" spc="-25" dirty="0">
                <a:solidFill>
                  <a:srgbClr val="585858"/>
                </a:solidFill>
                <a:latin typeface="Calibri Light"/>
                <a:cs typeface="Calibri Light"/>
              </a:rPr>
              <a:t>м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ина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л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ьным параметрам</a:t>
            </a:r>
            <a:r>
              <a:rPr sz="1600" b="0" spc="1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об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о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ру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д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ования,</a:t>
            </a:r>
            <a:r>
              <a:rPr sz="1600" b="0" spc="2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а та</a:t>
            </a: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к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же</a:t>
            </a:r>
            <a:r>
              <a:rPr sz="1600" b="0" spc="1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к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абе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л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ьных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лини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й;</a:t>
            </a:r>
            <a:endParaRPr sz="1600">
              <a:latin typeface="Calibri Light"/>
              <a:cs typeface="Calibri Light"/>
            </a:endParaRPr>
          </a:p>
          <a:p>
            <a:pPr marL="12700" marR="5080" indent="233045">
              <a:lnSpc>
                <a:spcPct val="100000"/>
              </a:lnSpc>
            </a:pP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Ра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с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четы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э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л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е</a:t>
            </a: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к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т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р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о</a:t>
            </a:r>
            <a:r>
              <a:rPr sz="1600" b="0" spc="-25" dirty="0">
                <a:solidFill>
                  <a:srgbClr val="585858"/>
                </a:solidFill>
                <a:latin typeface="Calibri Light"/>
                <a:cs typeface="Calibri Light"/>
              </a:rPr>
              <a:t>м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е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х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аниче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с</a:t>
            </a: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к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их</a:t>
            </a:r>
            <a:r>
              <a:rPr sz="1600" b="0" spc="2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пере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х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одных</a:t>
            </a:r>
            <a:r>
              <a:rPr sz="1600" b="0" spc="3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пр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о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це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с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сов</a:t>
            </a:r>
            <a:r>
              <a:rPr sz="1600" b="0" spc="1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в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эл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е</a:t>
            </a: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к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т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р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иче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с</a:t>
            </a: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к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их</a:t>
            </a:r>
            <a:r>
              <a:rPr sz="1600" b="0" spc="1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сетях</a:t>
            </a: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 11</a:t>
            </a:r>
            <a:r>
              <a:rPr sz="1600" b="0" spc="20" dirty="0">
                <a:solidFill>
                  <a:srgbClr val="585858"/>
                </a:solidFill>
                <a:latin typeface="Calibri Light"/>
                <a:cs typeface="Calibri Light"/>
              </a:rPr>
              <a:t>0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-</a:t>
            </a: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50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0</a:t>
            </a:r>
            <a:r>
              <a:rPr sz="1600" b="0" spc="4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к</a:t>
            </a: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В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,</a:t>
            </a:r>
            <a:r>
              <a:rPr sz="1600" b="0" spc="1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о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п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ре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д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е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л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ение</a:t>
            </a:r>
            <a:r>
              <a:rPr sz="1600" b="0" spc="1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т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р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ебований</a:t>
            </a:r>
            <a:r>
              <a:rPr sz="1600" b="0" spc="1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к пр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о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тивоав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а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рийн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о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й</a:t>
            </a:r>
            <a:r>
              <a:rPr sz="1600" b="0" spc="3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а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в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т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о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матике;</a:t>
            </a:r>
            <a:endParaRPr sz="1600">
              <a:latin typeface="Calibri Light"/>
              <a:cs typeface="Calibri Light"/>
            </a:endParaRPr>
          </a:p>
          <a:p>
            <a:pPr marL="245745">
              <a:lnSpc>
                <a:spcPct val="100000"/>
              </a:lnSpc>
            </a:pP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Ра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с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чет</a:t>
            </a: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времен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н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ых</a:t>
            </a:r>
            <a:r>
              <a:rPr sz="1600" b="0" spc="3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схем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для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вы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д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е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л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ения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э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т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апов</a:t>
            </a:r>
            <a:r>
              <a:rPr sz="1600" b="0" spc="1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рек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о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нстру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к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ции</a:t>
            </a:r>
            <a:r>
              <a:rPr sz="1600" b="0" spc="2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ПС</a:t>
            </a:r>
            <a:r>
              <a:rPr sz="1600" b="0" spc="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20" dirty="0">
                <a:solidFill>
                  <a:srgbClr val="585858"/>
                </a:solidFill>
                <a:latin typeface="Calibri Light"/>
                <a:cs typeface="Calibri Light"/>
              </a:rPr>
              <a:t>(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см.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д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а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л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е</a:t>
            </a:r>
            <a:r>
              <a:rPr sz="1600" b="0" spc="0" dirty="0">
                <a:solidFill>
                  <a:srgbClr val="585858"/>
                </a:solidFill>
                <a:latin typeface="Calibri Light"/>
                <a:cs typeface="Calibri Light"/>
              </a:rPr>
              <a:t>е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)</a:t>
            </a:r>
            <a:endParaRPr sz="160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30885" rIns="0" bIns="0" rtlCol="0">
            <a:spAutoFit/>
          </a:bodyPr>
          <a:lstStyle/>
          <a:p>
            <a:pPr marL="12700">
              <a:lnSpc>
                <a:spcPts val="2280"/>
              </a:lnSpc>
            </a:pPr>
            <a:r>
              <a:rPr dirty="0"/>
              <a:t>В</a:t>
            </a:r>
            <a:r>
              <a:rPr spc="-20" dirty="0"/>
              <a:t>ыв</a:t>
            </a:r>
            <a:r>
              <a:rPr spc="-15" dirty="0"/>
              <a:t>о</a:t>
            </a:r>
            <a:r>
              <a:rPr dirty="0"/>
              <a:t>д</a:t>
            </a:r>
            <a:r>
              <a:rPr spc="-60" dirty="0"/>
              <a:t> </a:t>
            </a:r>
            <a:r>
              <a:rPr spc="-10" dirty="0"/>
              <a:t>и</a:t>
            </a:r>
            <a:r>
              <a:rPr dirty="0"/>
              <a:t>з</a:t>
            </a:r>
            <a:r>
              <a:rPr spc="-35" dirty="0"/>
              <a:t> </a:t>
            </a:r>
            <a:r>
              <a:rPr dirty="0"/>
              <a:t>э</a:t>
            </a:r>
            <a:r>
              <a:rPr spc="-15" dirty="0"/>
              <a:t>к</a:t>
            </a:r>
            <a:r>
              <a:rPr dirty="0"/>
              <a:t>с</a:t>
            </a:r>
            <a:r>
              <a:rPr spc="-20" dirty="0"/>
              <a:t>плуа</a:t>
            </a:r>
            <a:r>
              <a:rPr dirty="0"/>
              <a:t>т</a:t>
            </a:r>
            <a:r>
              <a:rPr spc="-30" dirty="0"/>
              <a:t>ац</a:t>
            </a:r>
            <a:r>
              <a:rPr spc="-20" dirty="0"/>
              <a:t>и</a:t>
            </a:r>
            <a:r>
              <a:rPr dirty="0"/>
              <a:t>и</a:t>
            </a:r>
            <a:r>
              <a:rPr spc="-65" dirty="0"/>
              <a:t> </a:t>
            </a:r>
            <a:r>
              <a:rPr dirty="0"/>
              <a:t>э</a:t>
            </a:r>
            <a:r>
              <a:rPr spc="-10" dirty="0"/>
              <a:t>н</a:t>
            </a:r>
            <a:r>
              <a:rPr spc="-20" dirty="0"/>
              <a:t>е</a:t>
            </a:r>
            <a:r>
              <a:rPr spc="-10" dirty="0"/>
              <a:t>р</a:t>
            </a:r>
            <a:r>
              <a:rPr spc="-15" dirty="0"/>
              <a:t>г</a:t>
            </a:r>
            <a:r>
              <a:rPr spc="-25" dirty="0"/>
              <a:t>о</a:t>
            </a:r>
            <a:r>
              <a:rPr spc="-15" dirty="0"/>
              <a:t>б</a:t>
            </a:r>
            <a:r>
              <a:rPr spc="-20" dirty="0"/>
              <a:t>л</a:t>
            </a:r>
            <a:r>
              <a:rPr spc="-15" dirty="0"/>
              <a:t>о</a:t>
            </a:r>
            <a:r>
              <a:rPr spc="-20" dirty="0"/>
              <a:t>к</a:t>
            </a:r>
            <a:r>
              <a:rPr spc="-25" dirty="0"/>
              <a:t>о</a:t>
            </a:r>
            <a:r>
              <a:rPr dirty="0"/>
              <a:t>в</a:t>
            </a:r>
            <a:r>
              <a:rPr spc="-55" dirty="0"/>
              <a:t> </a:t>
            </a:r>
            <a:r>
              <a:rPr spc="-30" dirty="0"/>
              <a:t>№</a:t>
            </a:r>
            <a:r>
              <a:rPr dirty="0"/>
              <a:t>№</a:t>
            </a:r>
            <a:r>
              <a:rPr spc="-70" dirty="0"/>
              <a:t> </a:t>
            </a:r>
            <a:r>
              <a:rPr spc="-10" dirty="0"/>
              <a:t>1</a:t>
            </a:r>
            <a:r>
              <a:rPr dirty="0"/>
              <a:t>,2</a:t>
            </a:r>
          </a:p>
          <a:p>
            <a:pPr marL="12700">
              <a:lnSpc>
                <a:spcPts val="2280"/>
              </a:lnSpc>
            </a:pPr>
            <a:r>
              <a:rPr spc="-10" dirty="0"/>
              <a:t>фи</a:t>
            </a:r>
            <a:r>
              <a:rPr spc="-20" dirty="0"/>
              <a:t>лиал</a:t>
            </a:r>
            <a:r>
              <a:rPr dirty="0"/>
              <a:t>а</a:t>
            </a:r>
            <a:r>
              <a:rPr spc="-55" dirty="0"/>
              <a:t> </a:t>
            </a:r>
            <a:r>
              <a:rPr dirty="0"/>
              <a:t>«</a:t>
            </a:r>
            <a:r>
              <a:rPr spc="-15" dirty="0"/>
              <a:t>К</a:t>
            </a:r>
            <a:r>
              <a:rPr spc="-10" dirty="0"/>
              <a:t>а</a:t>
            </a:r>
            <a:r>
              <a:rPr spc="-30" dirty="0"/>
              <a:t>ш</a:t>
            </a:r>
            <a:r>
              <a:rPr spc="-35" dirty="0"/>
              <a:t>и</a:t>
            </a:r>
            <a:r>
              <a:rPr spc="-25" dirty="0"/>
              <a:t>р</a:t>
            </a:r>
            <a:r>
              <a:rPr spc="-15" dirty="0"/>
              <a:t>с</a:t>
            </a:r>
            <a:r>
              <a:rPr spc="-20" dirty="0"/>
              <a:t>ка</a:t>
            </a:r>
            <a:r>
              <a:rPr dirty="0"/>
              <a:t>я</a:t>
            </a:r>
            <a:r>
              <a:rPr spc="-60" dirty="0"/>
              <a:t> </a:t>
            </a:r>
            <a:r>
              <a:rPr dirty="0"/>
              <a:t>Г</a:t>
            </a:r>
            <a:r>
              <a:rPr spc="-20" dirty="0"/>
              <a:t>РЭС</a:t>
            </a:r>
            <a:r>
              <a:rPr dirty="0"/>
              <a:t>»</a:t>
            </a:r>
            <a:r>
              <a:rPr spc="-60" dirty="0"/>
              <a:t> </a:t>
            </a:r>
            <a:r>
              <a:rPr spc="-15" dirty="0"/>
              <a:t>А</a:t>
            </a:r>
            <a:r>
              <a:rPr dirty="0"/>
              <a:t>О</a:t>
            </a:r>
            <a:r>
              <a:rPr spc="-50" dirty="0"/>
              <a:t> </a:t>
            </a:r>
            <a:r>
              <a:rPr dirty="0"/>
              <a:t>«</a:t>
            </a:r>
            <a:r>
              <a:rPr spc="-20" dirty="0"/>
              <a:t>Ин</a:t>
            </a:r>
            <a:r>
              <a:rPr dirty="0"/>
              <a:t>т</a:t>
            </a:r>
            <a:r>
              <a:rPr spc="-25" dirty="0"/>
              <a:t>е</a:t>
            </a:r>
            <a:r>
              <a:rPr dirty="0"/>
              <a:t>р</a:t>
            </a:r>
            <a:r>
              <a:rPr spc="-55" dirty="0"/>
              <a:t> </a:t>
            </a:r>
            <a:r>
              <a:rPr spc="-10" dirty="0"/>
              <a:t>Р</a:t>
            </a:r>
            <a:r>
              <a:rPr spc="-15" dirty="0"/>
              <a:t>А</a:t>
            </a:r>
            <a:r>
              <a:rPr dirty="0"/>
              <a:t>О</a:t>
            </a:r>
            <a:r>
              <a:rPr spc="-50" dirty="0"/>
              <a:t> </a:t>
            </a:r>
            <a:r>
              <a:rPr dirty="0"/>
              <a:t>–</a:t>
            </a:r>
            <a:r>
              <a:rPr spc="-35" dirty="0"/>
              <a:t> </a:t>
            </a:r>
            <a:r>
              <a:rPr dirty="0"/>
              <a:t>Э</a:t>
            </a:r>
            <a:r>
              <a:rPr spc="-15" dirty="0"/>
              <a:t>л</a:t>
            </a:r>
            <a:r>
              <a:rPr dirty="0"/>
              <a:t>е</a:t>
            </a:r>
            <a:r>
              <a:rPr spc="-30" dirty="0"/>
              <a:t>к</a:t>
            </a:r>
            <a:r>
              <a:rPr dirty="0"/>
              <a:t>т</a:t>
            </a:r>
            <a:r>
              <a:rPr spc="-30" dirty="0"/>
              <a:t>р</a:t>
            </a:r>
            <a:r>
              <a:rPr spc="-15" dirty="0"/>
              <a:t>ог</a:t>
            </a:r>
            <a:r>
              <a:rPr spc="-20" dirty="0"/>
              <a:t>ене</a:t>
            </a:r>
            <a:r>
              <a:rPr spc="-25" dirty="0"/>
              <a:t>р</a:t>
            </a:r>
            <a:r>
              <a:rPr spc="-20" dirty="0"/>
              <a:t>ац</a:t>
            </a:r>
            <a:r>
              <a:rPr spc="-35" dirty="0"/>
              <a:t>и</a:t>
            </a:r>
            <a:r>
              <a:rPr spc="-20" dirty="0"/>
              <a:t>я</a:t>
            </a:r>
            <a:r>
              <a:rPr dirty="0"/>
              <a:t>»</a:t>
            </a:r>
          </a:p>
        </p:txBody>
      </p:sp>
      <p:sp>
        <p:nvSpPr>
          <p:cNvPr id="3" name="object 3"/>
          <p:cNvSpPr/>
          <p:nvPr/>
        </p:nvSpPr>
        <p:spPr>
          <a:xfrm>
            <a:off x="5489447" y="1758695"/>
            <a:ext cx="5340096" cy="22478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74970" y="1744217"/>
            <a:ext cx="5369560" cy="2277110"/>
          </a:xfrm>
          <a:custGeom>
            <a:avLst/>
            <a:gdLst/>
            <a:ahLst/>
            <a:cxnLst/>
            <a:rect l="l" t="t" r="r" b="b"/>
            <a:pathLst>
              <a:path w="5369559" h="2277110">
                <a:moveTo>
                  <a:pt x="0" y="2276855"/>
                </a:moveTo>
                <a:lnTo>
                  <a:pt x="5369052" y="2276855"/>
                </a:lnTo>
                <a:lnTo>
                  <a:pt x="5369052" y="0"/>
                </a:lnTo>
                <a:lnTo>
                  <a:pt x="0" y="0"/>
                </a:lnTo>
                <a:lnTo>
                  <a:pt x="0" y="2276855"/>
                </a:lnTo>
                <a:close/>
              </a:path>
            </a:pathLst>
          </a:custGeom>
          <a:ln w="28956">
            <a:solidFill>
              <a:srgbClr val="9DC3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0595" y="4314952"/>
            <a:ext cx="140208" cy="1417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0595" y="4802632"/>
            <a:ext cx="140208" cy="1417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00595" y="5290311"/>
            <a:ext cx="140208" cy="1417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00595" y="5534164"/>
            <a:ext cx="140208" cy="1417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88060" y="2546223"/>
            <a:ext cx="10353040" cy="3193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Ад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ре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с</a:t>
            </a:r>
            <a:r>
              <a:rPr sz="1600" b="0" spc="-7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объ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е</a:t>
            </a: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к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т</a:t>
            </a:r>
            <a:r>
              <a:rPr sz="1600" b="0" spc="-40" dirty="0">
                <a:solidFill>
                  <a:srgbClr val="585858"/>
                </a:solidFill>
                <a:latin typeface="Calibri Light"/>
                <a:cs typeface="Calibri Light"/>
              </a:rPr>
              <a:t>а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:</a:t>
            </a:r>
            <a:r>
              <a:rPr sz="1600" b="0" spc="-2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г.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К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а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ш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ира,</a:t>
            </a:r>
            <a:r>
              <a:rPr sz="1600" b="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М</a:t>
            </a: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О</a:t>
            </a:r>
            <a:endParaRPr sz="1600" dirty="0">
              <a:latin typeface="Calibri Light"/>
              <a:cs typeface="Calibri Light"/>
            </a:endParaRPr>
          </a:p>
          <a:p>
            <a:pPr marL="12700" marR="5850890">
              <a:lnSpc>
                <a:spcPts val="2930"/>
              </a:lnSpc>
              <a:spcBef>
                <a:spcPts val="250"/>
              </a:spcBef>
            </a:pP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Тип</a:t>
            </a:r>
            <a:r>
              <a:rPr sz="1600" b="0" spc="-5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ко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н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т</a:t>
            </a:r>
            <a:r>
              <a:rPr sz="1600" b="0" spc="-30" dirty="0">
                <a:solidFill>
                  <a:srgbClr val="585858"/>
                </a:solidFill>
                <a:latin typeface="Calibri Light"/>
                <a:cs typeface="Calibri Light"/>
              </a:rPr>
              <a:t>ра</a:t>
            </a: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к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т</a:t>
            </a:r>
            <a:r>
              <a:rPr sz="1600" b="0" spc="-35" dirty="0">
                <a:solidFill>
                  <a:srgbClr val="585858"/>
                </a:solidFill>
                <a:latin typeface="Calibri Light"/>
                <a:cs typeface="Calibri Light"/>
              </a:rPr>
              <a:t>а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:</a:t>
            </a:r>
            <a:r>
              <a:rPr sz="1600" b="0" spc="-2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разрабо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т</a:t>
            </a: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к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а</a:t>
            </a:r>
            <a:r>
              <a:rPr sz="1600" b="0" spc="1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пр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о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ек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т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н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о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й</a:t>
            </a:r>
            <a:r>
              <a:rPr sz="1600" b="0" spc="4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до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к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ументации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Реа</a:t>
            </a:r>
            <a:r>
              <a:rPr sz="1600" b="0" spc="-35" dirty="0">
                <a:solidFill>
                  <a:srgbClr val="585858"/>
                </a:solidFill>
                <a:latin typeface="Calibri Light"/>
                <a:cs typeface="Calibri Light"/>
              </a:rPr>
              <a:t>л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иза</a:t>
            </a:r>
            <a:r>
              <a:rPr sz="1600" b="0" spc="-30" dirty="0">
                <a:solidFill>
                  <a:srgbClr val="585858"/>
                </a:solidFill>
                <a:latin typeface="Calibri Light"/>
                <a:cs typeface="Calibri Light"/>
              </a:rPr>
              <a:t>ц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и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я</a:t>
            </a:r>
            <a:r>
              <a:rPr sz="1600" b="0" spc="-5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пр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ое</a:t>
            </a:r>
            <a:r>
              <a:rPr sz="1600" b="0" spc="-30" dirty="0">
                <a:solidFill>
                  <a:srgbClr val="585858"/>
                </a:solidFill>
                <a:latin typeface="Calibri Light"/>
                <a:cs typeface="Calibri Light"/>
              </a:rPr>
              <a:t>к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т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а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:</a:t>
            </a:r>
            <a:r>
              <a:rPr sz="1600" b="0" spc="-4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в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реа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л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иза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ц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ии</a:t>
            </a:r>
            <a:endParaRPr sz="1600" dirty="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4"/>
              </a:spcBef>
            </a:pPr>
            <a:endParaRPr sz="16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С</a:t>
            </a: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о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ст</a:t>
            </a:r>
            <a:r>
              <a:rPr sz="1600" b="0" spc="-35" dirty="0">
                <a:solidFill>
                  <a:srgbClr val="585858"/>
                </a:solidFill>
                <a:latin typeface="Calibri Light"/>
                <a:cs typeface="Calibri Light"/>
              </a:rPr>
              <a:t>а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в</a:t>
            </a:r>
            <a:r>
              <a:rPr sz="1600" b="0" spc="-6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ра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б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о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т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:</a:t>
            </a:r>
            <a:endParaRPr sz="1600" dirty="0">
              <a:latin typeface="Calibri Light"/>
              <a:cs typeface="Calibri Light"/>
            </a:endParaRPr>
          </a:p>
          <a:p>
            <a:pPr marL="12700" marR="892175" indent="233045">
              <a:lnSpc>
                <a:spcPct val="100000"/>
              </a:lnSpc>
            </a:pP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Пр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о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ек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т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ная</a:t>
            </a:r>
            <a:r>
              <a:rPr sz="1600" b="0" spc="2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до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к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ументация</a:t>
            </a:r>
            <a:r>
              <a:rPr sz="1600" b="0" spc="2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на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перен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о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с</a:t>
            </a:r>
            <a:r>
              <a:rPr sz="1600" b="0" spc="2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техноло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г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иче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с</a:t>
            </a: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к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ой</a:t>
            </a:r>
            <a:r>
              <a:rPr sz="1600" b="0" spc="3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сигнал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и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заци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и,</a:t>
            </a: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 к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лючей</a:t>
            </a:r>
            <a:r>
              <a:rPr sz="1600" b="0" spc="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упра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в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л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е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ния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б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о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й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л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ерами</a:t>
            </a:r>
            <a:r>
              <a:rPr sz="1600" b="0" spc="1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(пик.) с </a:t>
            </a: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БЩУ</a:t>
            </a:r>
            <a:r>
              <a:rPr sz="1600" b="0" spc="1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бл.№№</a:t>
            </a:r>
            <a:r>
              <a:rPr sz="1600" b="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l,2 </a:t>
            </a: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н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а</a:t>
            </a:r>
            <a:r>
              <a:rPr sz="1600" b="0" spc="2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бл.</a:t>
            </a: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№3;</a:t>
            </a:r>
            <a:endParaRPr sz="1600" dirty="0">
              <a:latin typeface="Calibri Light"/>
              <a:cs typeface="Calibri Light"/>
            </a:endParaRPr>
          </a:p>
          <a:p>
            <a:pPr marL="12700" marR="515620" indent="233045">
              <a:lnSpc>
                <a:spcPct val="100000"/>
              </a:lnSpc>
            </a:pP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Пр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о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ек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т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ная</a:t>
            </a:r>
            <a:r>
              <a:rPr sz="1600" b="0" spc="2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до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к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ументация</a:t>
            </a:r>
            <a:r>
              <a:rPr sz="1600" b="0" spc="2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на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перен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о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с</a:t>
            </a:r>
            <a:r>
              <a:rPr sz="1600" b="0" spc="2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техноло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г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иче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с</a:t>
            </a: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к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ой</a:t>
            </a:r>
            <a:r>
              <a:rPr sz="1600" b="0" spc="3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сигнал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и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заци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и,</a:t>
            </a: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 к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лючей</a:t>
            </a:r>
            <a:r>
              <a:rPr sz="1600" b="0" spc="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упра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в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л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е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ния</a:t>
            </a:r>
            <a:r>
              <a:rPr sz="1600" b="0" spc="2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п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о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жаро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н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а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с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осн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о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й</a:t>
            </a:r>
            <a:r>
              <a:rPr sz="1600" b="0" spc="6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№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1 с </a:t>
            </a: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БЩУ</a:t>
            </a:r>
            <a:r>
              <a:rPr sz="1600" b="0" spc="1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бл.№№</a:t>
            </a:r>
            <a:r>
              <a:rPr sz="1600" b="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l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 ,2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н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а</a:t>
            </a:r>
            <a:r>
              <a:rPr sz="1600" b="0" spc="2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бл.</a:t>
            </a: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№3;</a:t>
            </a:r>
            <a:endParaRPr sz="1600" dirty="0">
              <a:latin typeface="Calibri Light"/>
              <a:cs typeface="Calibri Light"/>
            </a:endParaRPr>
          </a:p>
          <a:p>
            <a:pPr marL="245745">
              <a:lnSpc>
                <a:spcPct val="100000"/>
              </a:lnSpc>
            </a:pP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Пр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о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ек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т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ная</a:t>
            </a:r>
            <a:r>
              <a:rPr sz="1600" b="0" spc="2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до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к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ументация</a:t>
            </a:r>
            <a:r>
              <a:rPr sz="1600" b="0" spc="2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на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перен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о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с</a:t>
            </a:r>
            <a:r>
              <a:rPr sz="1600" b="0" spc="2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техноло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г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иче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с</a:t>
            </a: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к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ой</a:t>
            </a:r>
            <a:r>
              <a:rPr sz="1600" b="0" spc="3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сигнал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и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зации БГК,</a:t>
            </a:r>
            <a:r>
              <a:rPr sz="1600" b="0" spc="1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Б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З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К</a:t>
            </a:r>
            <a:r>
              <a:rPr sz="1600" b="0" spc="1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с</a:t>
            </a:r>
            <a:r>
              <a:rPr sz="1600" b="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БЩУ</a:t>
            </a:r>
            <a:r>
              <a:rPr sz="1600" b="0" spc="3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бл.</a:t>
            </a: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№№</a:t>
            </a: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1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,2</a:t>
            </a:r>
            <a:r>
              <a:rPr sz="1600" b="0" spc="1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на</a:t>
            </a:r>
            <a:r>
              <a:rPr sz="1600" b="0" spc="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бл.</a:t>
            </a: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№З;</a:t>
            </a:r>
            <a:endParaRPr sz="1600" dirty="0">
              <a:latin typeface="Calibri Light"/>
              <a:cs typeface="Calibri Light"/>
            </a:endParaRPr>
          </a:p>
          <a:p>
            <a:pPr marL="245745">
              <a:lnSpc>
                <a:spcPct val="100000"/>
              </a:lnSpc>
            </a:pP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Пр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о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ек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т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ная</a:t>
            </a:r>
            <a:r>
              <a:rPr sz="1600" b="0" spc="2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до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к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ументация</a:t>
            </a:r>
            <a:r>
              <a:rPr sz="1600" b="0" spc="2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на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перен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о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с</a:t>
            </a:r>
            <a:r>
              <a:rPr sz="1600" b="0" spc="2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техноло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г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иче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с</a:t>
            </a: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к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ой</a:t>
            </a:r>
            <a:r>
              <a:rPr sz="1600" b="0" spc="3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сигнал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и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зации</a:t>
            </a:r>
            <a:r>
              <a:rPr sz="1600" b="0" spc="1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багер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н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ой</a:t>
            </a:r>
            <a:r>
              <a:rPr sz="1600" b="0" spc="3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насосн</a:t>
            </a:r>
            <a:r>
              <a:rPr sz="1600" b="0" spc="-20" dirty="0">
                <a:solidFill>
                  <a:srgbClr val="585858"/>
                </a:solidFill>
                <a:latin typeface="Calibri Light"/>
                <a:cs typeface="Calibri Light"/>
              </a:rPr>
              <a:t>о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й</a:t>
            </a:r>
            <a:r>
              <a:rPr sz="1600" b="0" spc="1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с </a:t>
            </a: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БЩУ</a:t>
            </a:r>
            <a:r>
              <a:rPr sz="1600" b="0" spc="2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б</a:t>
            </a:r>
            <a:r>
              <a:rPr sz="1600" b="0" spc="-5" dirty="0">
                <a:solidFill>
                  <a:srgbClr val="585858"/>
                </a:solidFill>
                <a:latin typeface="Calibri Light"/>
                <a:cs typeface="Calibri Light"/>
              </a:rPr>
              <a:t>л</a:t>
            </a: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.№№1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,2 </a:t>
            </a: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н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а</a:t>
            </a:r>
            <a:r>
              <a:rPr sz="1600" b="0" spc="1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бл.</a:t>
            </a:r>
            <a:r>
              <a:rPr sz="1600" b="0" spc="-1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85858"/>
                </a:solidFill>
                <a:latin typeface="Calibri Light"/>
                <a:cs typeface="Calibri Light"/>
              </a:rPr>
              <a:t>№3.</a:t>
            </a:r>
            <a:endParaRPr sz="1600" dirty="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060" y="447827"/>
            <a:ext cx="11015878" cy="615553"/>
          </a:xfrm>
        </p:spPr>
        <p:txBody>
          <a:bodyPr/>
          <a:lstStyle/>
          <a:p>
            <a:r>
              <a:rPr lang="en-US" dirty="0" err="1"/>
              <a:t>Оборудование</a:t>
            </a:r>
            <a:r>
              <a:rPr lang="en-US" dirty="0"/>
              <a:t> </a:t>
            </a:r>
            <a:r>
              <a:rPr lang="en-US" dirty="0" err="1"/>
              <a:t>помещений</a:t>
            </a:r>
            <a:r>
              <a:rPr lang="en-US" dirty="0"/>
              <a:t> </a:t>
            </a:r>
            <a:r>
              <a:rPr lang="en-US" dirty="0" err="1"/>
              <a:t>автоматической</a:t>
            </a:r>
            <a:r>
              <a:rPr lang="en-US" dirty="0"/>
              <a:t> </a:t>
            </a:r>
            <a:r>
              <a:rPr lang="en-US" dirty="0" err="1"/>
              <a:t>системой</a:t>
            </a:r>
            <a:r>
              <a:rPr lang="en-US" dirty="0"/>
              <a:t> </a:t>
            </a:r>
            <a:r>
              <a:rPr lang="en-US" dirty="0" err="1"/>
              <a:t>пожарной</a:t>
            </a:r>
            <a:r>
              <a:rPr lang="en-US" dirty="0"/>
              <a:t> </a:t>
            </a:r>
            <a:r>
              <a:rPr lang="en-US" dirty="0" err="1"/>
              <a:t>сигнализации</a:t>
            </a:r>
            <a:r>
              <a:rPr lang="en-US" dirty="0"/>
              <a:t> </a:t>
            </a:r>
            <a:r>
              <a:rPr lang="en-US" dirty="0" err="1"/>
              <a:t>для</a:t>
            </a:r>
            <a:r>
              <a:rPr lang="en-US" dirty="0"/>
              <a:t> </a:t>
            </a:r>
            <a:r>
              <a:rPr lang="en-US" dirty="0" err="1"/>
              <a:t>нужд</a:t>
            </a:r>
            <a:r>
              <a:rPr lang="en-US" dirty="0"/>
              <a:t> </a:t>
            </a:r>
            <a:r>
              <a:rPr lang="en-US" dirty="0" err="1"/>
              <a:t>филиала</a:t>
            </a:r>
            <a:r>
              <a:rPr lang="en-US" dirty="0"/>
              <a:t> «</a:t>
            </a:r>
            <a:r>
              <a:rPr lang="en-US" dirty="0" err="1"/>
              <a:t>Ивановские</a:t>
            </a:r>
            <a:r>
              <a:rPr lang="en-US" dirty="0"/>
              <a:t> ПГУ» АО «</a:t>
            </a:r>
            <a:r>
              <a:rPr lang="en-US" dirty="0" err="1"/>
              <a:t>Интер</a:t>
            </a:r>
            <a:r>
              <a:rPr lang="en-US" dirty="0"/>
              <a:t> РАО - </a:t>
            </a:r>
            <a:r>
              <a:rPr lang="en-US" dirty="0" err="1"/>
              <a:t>Электрогенерация</a:t>
            </a:r>
            <a:r>
              <a:rPr lang="en-US" dirty="0"/>
              <a:t>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67770"/>
            <a:ext cx="5050740" cy="1364476"/>
          </a:xfrm>
        </p:spPr>
        <p:txBody>
          <a:bodyPr/>
          <a:lstStyle/>
          <a:p>
            <a:pPr marL="12700">
              <a:lnSpc>
                <a:spcPct val="100000"/>
              </a:lnSpc>
            </a:pPr>
            <a:r>
              <a:rPr lang="ru-RU" spc="-10" dirty="0">
                <a:solidFill>
                  <a:srgbClr val="585858"/>
                </a:solidFill>
                <a:latin typeface="Calibri Light"/>
                <a:cs typeface="Calibri Light"/>
              </a:rPr>
              <a:t>Ад</a:t>
            </a:r>
            <a:r>
              <a:rPr lang="ru-RU" spc="-20" dirty="0">
                <a:solidFill>
                  <a:srgbClr val="585858"/>
                </a:solidFill>
                <a:latin typeface="Calibri Light"/>
                <a:cs typeface="Calibri Light"/>
              </a:rPr>
              <a:t>ре</a:t>
            </a:r>
            <a:r>
              <a:rPr lang="ru-RU" spc="-10" dirty="0">
                <a:solidFill>
                  <a:srgbClr val="585858"/>
                </a:solidFill>
                <a:latin typeface="Calibri Light"/>
                <a:cs typeface="Calibri Light"/>
              </a:rPr>
              <a:t>с</a:t>
            </a:r>
            <a:r>
              <a:rPr lang="ru-RU" spc="-7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lang="ru-RU" spc="-10" dirty="0">
                <a:solidFill>
                  <a:srgbClr val="585858"/>
                </a:solidFill>
                <a:latin typeface="Calibri Light"/>
                <a:cs typeface="Calibri Light"/>
              </a:rPr>
              <a:t>объ</a:t>
            </a:r>
            <a:r>
              <a:rPr lang="ru-RU" spc="-20" dirty="0">
                <a:solidFill>
                  <a:srgbClr val="585858"/>
                </a:solidFill>
                <a:latin typeface="Calibri Light"/>
                <a:cs typeface="Calibri Light"/>
              </a:rPr>
              <a:t>е</a:t>
            </a:r>
            <a:r>
              <a:rPr lang="ru-RU" spc="-15" dirty="0">
                <a:solidFill>
                  <a:srgbClr val="585858"/>
                </a:solidFill>
                <a:latin typeface="Calibri Light"/>
                <a:cs typeface="Calibri Light"/>
              </a:rPr>
              <a:t>к</a:t>
            </a:r>
            <a:r>
              <a:rPr lang="ru-RU" spc="-10" dirty="0">
                <a:solidFill>
                  <a:srgbClr val="585858"/>
                </a:solidFill>
                <a:latin typeface="Calibri Light"/>
                <a:cs typeface="Calibri Light"/>
              </a:rPr>
              <a:t>т</a:t>
            </a:r>
            <a:r>
              <a:rPr lang="ru-RU" spc="-40" dirty="0">
                <a:solidFill>
                  <a:srgbClr val="585858"/>
                </a:solidFill>
                <a:latin typeface="Calibri Light"/>
                <a:cs typeface="Calibri Light"/>
              </a:rPr>
              <a:t>а</a:t>
            </a:r>
            <a:r>
              <a:rPr lang="ru-RU" spc="-5" dirty="0">
                <a:solidFill>
                  <a:srgbClr val="585858"/>
                </a:solidFill>
                <a:latin typeface="Calibri Light"/>
                <a:cs typeface="Calibri Light"/>
              </a:rPr>
              <a:t>:</a:t>
            </a:r>
            <a:r>
              <a:rPr lang="ru-RU" spc="-2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lang="ru-RU" spc="-5" dirty="0">
                <a:solidFill>
                  <a:srgbClr val="585858"/>
                </a:solidFill>
                <a:latin typeface="Calibri Light"/>
                <a:cs typeface="Calibri Light"/>
              </a:rPr>
              <a:t>г. </a:t>
            </a:r>
            <a:r>
              <a:rPr lang="ru-RU" spc="-10" dirty="0">
                <a:solidFill>
                  <a:srgbClr val="585858"/>
                </a:solidFill>
                <a:latin typeface="Calibri Light"/>
                <a:cs typeface="Calibri Light"/>
              </a:rPr>
              <a:t>Ив</a:t>
            </a:r>
            <a:r>
              <a:rPr lang="ru-RU" spc="-5" dirty="0">
                <a:solidFill>
                  <a:srgbClr val="585858"/>
                </a:solidFill>
                <a:latin typeface="Calibri Light"/>
                <a:cs typeface="Calibri Light"/>
              </a:rPr>
              <a:t>а</a:t>
            </a:r>
            <a:r>
              <a:rPr lang="ru-RU" spc="-10" dirty="0">
                <a:solidFill>
                  <a:srgbClr val="585858"/>
                </a:solidFill>
                <a:latin typeface="Calibri Light"/>
                <a:cs typeface="Calibri Light"/>
              </a:rPr>
              <a:t>н</a:t>
            </a:r>
            <a:r>
              <a:rPr lang="ru-RU" spc="-20" dirty="0">
                <a:solidFill>
                  <a:srgbClr val="585858"/>
                </a:solidFill>
                <a:latin typeface="Calibri Light"/>
                <a:cs typeface="Calibri Light"/>
              </a:rPr>
              <a:t>о</a:t>
            </a:r>
            <a:r>
              <a:rPr lang="ru-RU" spc="-10" dirty="0">
                <a:solidFill>
                  <a:srgbClr val="585858"/>
                </a:solidFill>
                <a:latin typeface="Calibri Light"/>
                <a:cs typeface="Calibri Light"/>
              </a:rPr>
              <a:t>во</a:t>
            </a:r>
            <a:endParaRPr lang="ru-RU" dirty="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</a:pPr>
            <a:r>
              <a:rPr lang="ru-RU" spc="-10" dirty="0">
                <a:solidFill>
                  <a:srgbClr val="585858"/>
                </a:solidFill>
                <a:latin typeface="Calibri Light"/>
                <a:cs typeface="Calibri Light"/>
              </a:rPr>
              <a:t>Тип</a:t>
            </a:r>
            <a:r>
              <a:rPr lang="ru-RU" spc="-5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lang="ru-RU" spc="-10" dirty="0" smtClean="0">
                <a:solidFill>
                  <a:srgbClr val="585858"/>
                </a:solidFill>
                <a:latin typeface="Calibri Light"/>
                <a:cs typeface="Calibri Light"/>
              </a:rPr>
              <a:t>ко</a:t>
            </a:r>
            <a:r>
              <a:rPr lang="ru-RU" spc="-20" dirty="0" smtClean="0">
                <a:solidFill>
                  <a:srgbClr val="585858"/>
                </a:solidFill>
                <a:latin typeface="Calibri Light"/>
                <a:cs typeface="Calibri Light"/>
              </a:rPr>
              <a:t>н</a:t>
            </a:r>
            <a:r>
              <a:rPr lang="ru-RU" spc="-15" dirty="0" smtClean="0">
                <a:solidFill>
                  <a:srgbClr val="585858"/>
                </a:solidFill>
                <a:latin typeface="Calibri Light"/>
                <a:cs typeface="Calibri Light"/>
              </a:rPr>
              <a:t>т</a:t>
            </a:r>
            <a:r>
              <a:rPr lang="ru-RU" spc="-15" dirty="0">
                <a:solidFill>
                  <a:srgbClr val="585858"/>
                </a:solidFill>
                <a:latin typeface="Calibri Light"/>
                <a:cs typeface="Calibri Light"/>
              </a:rPr>
              <a:t>р</a:t>
            </a:r>
            <a:r>
              <a:rPr lang="ru-RU" spc="-35" dirty="0" smtClean="0">
                <a:solidFill>
                  <a:srgbClr val="585858"/>
                </a:solidFill>
                <a:latin typeface="Calibri Light"/>
                <a:cs typeface="Calibri Light"/>
              </a:rPr>
              <a:t>а</a:t>
            </a:r>
            <a:r>
              <a:rPr lang="ru-RU" spc="-20" dirty="0" smtClean="0">
                <a:solidFill>
                  <a:srgbClr val="585858"/>
                </a:solidFill>
                <a:latin typeface="Calibri Light"/>
                <a:cs typeface="Calibri Light"/>
              </a:rPr>
              <a:t>к</a:t>
            </a:r>
            <a:r>
              <a:rPr lang="ru-RU" spc="-15" dirty="0" smtClean="0">
                <a:solidFill>
                  <a:srgbClr val="585858"/>
                </a:solidFill>
                <a:latin typeface="Calibri Light"/>
                <a:cs typeface="Calibri Light"/>
              </a:rPr>
              <a:t>т</a:t>
            </a:r>
            <a:r>
              <a:rPr lang="ru-RU" spc="-30" dirty="0" smtClean="0">
                <a:solidFill>
                  <a:srgbClr val="585858"/>
                </a:solidFill>
                <a:latin typeface="Calibri Light"/>
                <a:cs typeface="Calibri Light"/>
              </a:rPr>
              <a:t>а</a:t>
            </a:r>
            <a:r>
              <a:rPr lang="ru-RU" spc="-5" dirty="0">
                <a:solidFill>
                  <a:srgbClr val="585858"/>
                </a:solidFill>
                <a:latin typeface="Calibri Light"/>
                <a:cs typeface="Calibri Light"/>
              </a:rPr>
              <a:t>:</a:t>
            </a:r>
            <a:r>
              <a:rPr lang="ru-RU" spc="-3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lang="ru-RU" spc="-10" dirty="0">
                <a:solidFill>
                  <a:srgbClr val="585858"/>
                </a:solidFill>
                <a:latin typeface="Calibri Light"/>
                <a:cs typeface="Calibri Light"/>
              </a:rPr>
              <a:t>П</a:t>
            </a:r>
            <a:r>
              <a:rPr lang="ru-RU" spc="-20" dirty="0">
                <a:solidFill>
                  <a:srgbClr val="585858"/>
                </a:solidFill>
                <a:latin typeface="Calibri Light"/>
                <a:cs typeface="Calibri Light"/>
              </a:rPr>
              <a:t>о</a:t>
            </a:r>
            <a:r>
              <a:rPr lang="ru-RU" spc="-10" dirty="0">
                <a:solidFill>
                  <a:srgbClr val="585858"/>
                </a:solidFill>
                <a:latin typeface="Calibri Light"/>
                <a:cs typeface="Calibri Light"/>
              </a:rPr>
              <a:t>став</a:t>
            </a:r>
            <a:r>
              <a:rPr lang="ru-RU" spc="-20" dirty="0">
                <a:solidFill>
                  <a:srgbClr val="585858"/>
                </a:solidFill>
                <a:latin typeface="Calibri Light"/>
                <a:cs typeface="Calibri Light"/>
              </a:rPr>
              <a:t>к</a:t>
            </a:r>
            <a:r>
              <a:rPr lang="ru-RU" spc="-10" dirty="0">
                <a:solidFill>
                  <a:srgbClr val="585858"/>
                </a:solidFill>
                <a:latin typeface="Calibri Light"/>
                <a:cs typeface="Calibri Light"/>
              </a:rPr>
              <a:t>а об</a:t>
            </a:r>
            <a:r>
              <a:rPr lang="ru-RU" spc="-20" dirty="0">
                <a:solidFill>
                  <a:srgbClr val="585858"/>
                </a:solidFill>
                <a:latin typeface="Calibri Light"/>
                <a:cs typeface="Calibri Light"/>
              </a:rPr>
              <a:t>о</a:t>
            </a:r>
            <a:r>
              <a:rPr lang="ru-RU" spc="-10" dirty="0">
                <a:solidFill>
                  <a:srgbClr val="585858"/>
                </a:solidFill>
                <a:latin typeface="Calibri Light"/>
                <a:cs typeface="Calibri Light"/>
              </a:rPr>
              <a:t>рудования</a:t>
            </a:r>
            <a:r>
              <a:rPr lang="ru-RU" spc="2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lang="ru-RU" spc="-10" dirty="0">
                <a:solidFill>
                  <a:srgbClr val="585858"/>
                </a:solidFill>
                <a:latin typeface="Calibri Light"/>
                <a:cs typeface="Calibri Light"/>
              </a:rPr>
              <a:t>/</a:t>
            </a:r>
            <a:r>
              <a:rPr lang="ru-RU" spc="-25" dirty="0">
                <a:solidFill>
                  <a:srgbClr val="585858"/>
                </a:solidFill>
                <a:latin typeface="Calibri Light"/>
                <a:cs typeface="Calibri Light"/>
              </a:rPr>
              <a:t>СМ</a:t>
            </a:r>
            <a:r>
              <a:rPr lang="ru-RU" spc="-10" dirty="0">
                <a:solidFill>
                  <a:srgbClr val="585858"/>
                </a:solidFill>
                <a:latin typeface="Calibri Light"/>
                <a:cs typeface="Calibri Light"/>
              </a:rPr>
              <a:t>Р</a:t>
            </a:r>
            <a:r>
              <a:rPr lang="ru-RU" spc="1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lang="ru-RU" spc="-10" dirty="0">
                <a:solidFill>
                  <a:srgbClr val="585858"/>
                </a:solidFill>
                <a:latin typeface="Calibri Light"/>
                <a:cs typeface="Calibri Light"/>
              </a:rPr>
              <a:t>/</a:t>
            </a:r>
            <a:r>
              <a:rPr lang="ru-RU" spc="-15" dirty="0">
                <a:solidFill>
                  <a:srgbClr val="585858"/>
                </a:solidFill>
                <a:latin typeface="Calibri Light"/>
                <a:cs typeface="Calibri Light"/>
              </a:rPr>
              <a:t>ПН</a:t>
            </a:r>
            <a:r>
              <a:rPr lang="ru-RU" spc="-10" dirty="0">
                <a:solidFill>
                  <a:srgbClr val="585858"/>
                </a:solidFill>
                <a:latin typeface="Calibri Light"/>
                <a:cs typeface="Calibri Light"/>
              </a:rPr>
              <a:t>Р</a:t>
            </a:r>
            <a:endParaRPr lang="ru-RU" dirty="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lang="ru-RU" spc="-10" dirty="0">
                <a:solidFill>
                  <a:srgbClr val="585858"/>
                </a:solidFill>
                <a:latin typeface="Calibri Light"/>
                <a:cs typeface="Calibri Light"/>
              </a:rPr>
              <a:t>Реа</a:t>
            </a:r>
            <a:r>
              <a:rPr lang="ru-RU" spc="-35" dirty="0">
                <a:solidFill>
                  <a:srgbClr val="585858"/>
                </a:solidFill>
                <a:latin typeface="Calibri Light"/>
                <a:cs typeface="Calibri Light"/>
              </a:rPr>
              <a:t>л</a:t>
            </a:r>
            <a:r>
              <a:rPr lang="ru-RU" spc="-20" dirty="0">
                <a:solidFill>
                  <a:srgbClr val="585858"/>
                </a:solidFill>
                <a:latin typeface="Calibri Light"/>
                <a:cs typeface="Calibri Light"/>
              </a:rPr>
              <a:t>иза</a:t>
            </a:r>
            <a:r>
              <a:rPr lang="ru-RU" spc="-30" dirty="0">
                <a:solidFill>
                  <a:srgbClr val="585858"/>
                </a:solidFill>
                <a:latin typeface="Calibri Light"/>
                <a:cs typeface="Calibri Light"/>
              </a:rPr>
              <a:t>ц</a:t>
            </a:r>
            <a:r>
              <a:rPr lang="ru-RU" spc="-20" dirty="0">
                <a:solidFill>
                  <a:srgbClr val="585858"/>
                </a:solidFill>
                <a:latin typeface="Calibri Light"/>
                <a:cs typeface="Calibri Light"/>
              </a:rPr>
              <a:t>и</a:t>
            </a:r>
            <a:r>
              <a:rPr lang="ru-RU" spc="-10" dirty="0">
                <a:solidFill>
                  <a:srgbClr val="585858"/>
                </a:solidFill>
                <a:latin typeface="Calibri Light"/>
                <a:cs typeface="Calibri Light"/>
              </a:rPr>
              <a:t>я</a:t>
            </a:r>
            <a:r>
              <a:rPr lang="ru-RU" spc="-5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lang="ru-RU" spc="-10" dirty="0">
                <a:solidFill>
                  <a:srgbClr val="585858"/>
                </a:solidFill>
                <a:latin typeface="Calibri Light"/>
                <a:cs typeface="Calibri Light"/>
              </a:rPr>
              <a:t>пр</a:t>
            </a:r>
            <a:r>
              <a:rPr lang="ru-RU" spc="-20" dirty="0">
                <a:solidFill>
                  <a:srgbClr val="585858"/>
                </a:solidFill>
                <a:latin typeface="Calibri Light"/>
                <a:cs typeface="Calibri Light"/>
              </a:rPr>
              <a:t>ое</a:t>
            </a:r>
            <a:r>
              <a:rPr lang="ru-RU" spc="-30" dirty="0">
                <a:solidFill>
                  <a:srgbClr val="585858"/>
                </a:solidFill>
                <a:latin typeface="Calibri Light"/>
                <a:cs typeface="Calibri Light"/>
              </a:rPr>
              <a:t>к</a:t>
            </a:r>
            <a:r>
              <a:rPr lang="ru-RU" spc="-10" dirty="0">
                <a:solidFill>
                  <a:srgbClr val="585858"/>
                </a:solidFill>
                <a:latin typeface="Calibri Light"/>
                <a:cs typeface="Calibri Light"/>
              </a:rPr>
              <a:t>т</a:t>
            </a:r>
            <a:r>
              <a:rPr lang="ru-RU" spc="-20" dirty="0">
                <a:solidFill>
                  <a:srgbClr val="585858"/>
                </a:solidFill>
                <a:latin typeface="Calibri Light"/>
                <a:cs typeface="Calibri Light"/>
              </a:rPr>
              <a:t>а</a:t>
            </a:r>
            <a:r>
              <a:rPr lang="ru-RU" spc="-5" dirty="0">
                <a:solidFill>
                  <a:srgbClr val="585858"/>
                </a:solidFill>
                <a:latin typeface="Calibri Light"/>
                <a:cs typeface="Calibri Light"/>
              </a:rPr>
              <a:t>:</a:t>
            </a:r>
            <a:r>
              <a:rPr lang="ru-RU" spc="-4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lang="ru-RU" spc="-10" dirty="0" smtClean="0">
                <a:solidFill>
                  <a:srgbClr val="585858"/>
                </a:solidFill>
                <a:latin typeface="Calibri Light"/>
                <a:cs typeface="Calibri Light"/>
              </a:rPr>
              <a:t>ноябрь </a:t>
            </a:r>
            <a:r>
              <a:rPr lang="ru-RU" spc="-20" dirty="0" smtClean="0">
                <a:solidFill>
                  <a:srgbClr val="585858"/>
                </a:solidFill>
                <a:latin typeface="Calibri Light"/>
                <a:cs typeface="Calibri Light"/>
              </a:rPr>
              <a:t>2</a:t>
            </a:r>
            <a:r>
              <a:rPr lang="ru-RU" spc="-15" dirty="0" smtClean="0">
                <a:solidFill>
                  <a:srgbClr val="585858"/>
                </a:solidFill>
                <a:latin typeface="Calibri Light"/>
                <a:cs typeface="Calibri Light"/>
              </a:rPr>
              <a:t>017</a:t>
            </a:r>
            <a:r>
              <a:rPr lang="ru-RU" spc="-5" dirty="0" smtClean="0">
                <a:solidFill>
                  <a:srgbClr val="585858"/>
                </a:solidFill>
                <a:latin typeface="Calibri Light"/>
                <a:cs typeface="Calibri Light"/>
              </a:rPr>
              <a:t>г</a:t>
            </a:r>
            <a:r>
              <a:rPr lang="ru-RU" spc="-5" dirty="0">
                <a:solidFill>
                  <a:srgbClr val="585858"/>
                </a:solidFill>
                <a:latin typeface="Calibri Light"/>
                <a:cs typeface="Calibri Light"/>
              </a:rPr>
              <a:t>.</a:t>
            </a:r>
            <a:endParaRPr lang="ru-RU" dirty="0">
              <a:latin typeface="Calibri Light"/>
              <a:cs typeface="Calibri Light"/>
            </a:endParaRPr>
          </a:p>
          <a:p>
            <a:endParaRPr lang="ru-RU" dirty="0"/>
          </a:p>
        </p:txBody>
      </p:sp>
      <p:sp>
        <p:nvSpPr>
          <p:cNvPr id="4" name="object 9"/>
          <p:cNvSpPr/>
          <p:nvPr/>
        </p:nvSpPr>
        <p:spPr>
          <a:xfrm>
            <a:off x="6858000" y="1143000"/>
            <a:ext cx="4882896" cy="24140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Прямоугольник 4"/>
          <p:cNvSpPr/>
          <p:nvPr/>
        </p:nvSpPr>
        <p:spPr>
          <a:xfrm>
            <a:off x="478740" y="2895600"/>
            <a:ext cx="9960660" cy="239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b="0" spc="-10" dirty="0" smtClean="0">
                <a:solidFill>
                  <a:srgbClr val="585858"/>
                </a:solidFill>
                <a:latin typeface="Calibri Light"/>
                <a:cs typeface="Calibri Light"/>
              </a:rPr>
              <a:t>С</a:t>
            </a:r>
            <a:r>
              <a:rPr lang="ru-RU" b="0" spc="-15" dirty="0" smtClean="0">
                <a:solidFill>
                  <a:srgbClr val="585858"/>
                </a:solidFill>
                <a:latin typeface="Calibri Light"/>
                <a:cs typeface="Calibri Light"/>
              </a:rPr>
              <a:t>о</a:t>
            </a:r>
            <a:r>
              <a:rPr lang="ru-RU" b="0" spc="-10" dirty="0" smtClean="0">
                <a:solidFill>
                  <a:srgbClr val="585858"/>
                </a:solidFill>
                <a:latin typeface="Calibri Light"/>
                <a:cs typeface="Calibri Light"/>
              </a:rPr>
              <a:t>ст</a:t>
            </a:r>
            <a:r>
              <a:rPr lang="ru-RU" b="0" spc="-35" dirty="0" smtClean="0">
                <a:solidFill>
                  <a:srgbClr val="585858"/>
                </a:solidFill>
                <a:latin typeface="Calibri Light"/>
                <a:cs typeface="Calibri Light"/>
              </a:rPr>
              <a:t>а</a:t>
            </a:r>
            <a:r>
              <a:rPr lang="ru-RU" b="0" spc="-10" dirty="0" smtClean="0">
                <a:solidFill>
                  <a:srgbClr val="585858"/>
                </a:solidFill>
                <a:latin typeface="Calibri Light"/>
                <a:cs typeface="Calibri Light"/>
              </a:rPr>
              <a:t>в</a:t>
            </a:r>
            <a:r>
              <a:rPr lang="ru-RU" b="0" spc="-60" dirty="0" smtClean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lang="ru-RU" b="0" spc="-10" dirty="0" smtClean="0">
                <a:solidFill>
                  <a:srgbClr val="585858"/>
                </a:solidFill>
                <a:latin typeface="Calibri Light"/>
                <a:cs typeface="Calibri Light"/>
              </a:rPr>
              <a:t>ра</a:t>
            </a:r>
            <a:r>
              <a:rPr lang="ru-RU" b="0" spc="-20" dirty="0" smtClean="0">
                <a:solidFill>
                  <a:srgbClr val="585858"/>
                </a:solidFill>
                <a:latin typeface="Calibri Light"/>
                <a:cs typeface="Calibri Light"/>
              </a:rPr>
              <a:t>б</a:t>
            </a:r>
            <a:r>
              <a:rPr lang="ru-RU" b="0" spc="-10" dirty="0" smtClean="0">
                <a:solidFill>
                  <a:srgbClr val="585858"/>
                </a:solidFill>
                <a:latin typeface="Calibri Light"/>
                <a:cs typeface="Calibri Light"/>
              </a:rPr>
              <a:t>о</a:t>
            </a:r>
            <a:r>
              <a:rPr lang="ru-RU" b="0" spc="-20" dirty="0" smtClean="0">
                <a:solidFill>
                  <a:srgbClr val="585858"/>
                </a:solidFill>
                <a:latin typeface="Calibri Light"/>
                <a:cs typeface="Calibri Light"/>
              </a:rPr>
              <a:t>т</a:t>
            </a:r>
            <a:r>
              <a:rPr lang="ru-RU" b="0" spc="-5" dirty="0" smtClean="0">
                <a:solidFill>
                  <a:srgbClr val="585858"/>
                </a:solidFill>
                <a:latin typeface="Calibri Light"/>
                <a:cs typeface="Calibri Light"/>
              </a:rPr>
              <a:t>:</a:t>
            </a:r>
            <a:endParaRPr lang="ru-RU" dirty="0" smtClean="0">
              <a:latin typeface="Calibri Light"/>
              <a:cs typeface="Calibri Light"/>
            </a:endParaRPr>
          </a:p>
          <a:p>
            <a:pPr marL="241300">
              <a:lnSpc>
                <a:spcPct val="105000"/>
              </a:lnSpc>
              <a:spcBef>
                <a:spcPts val="994"/>
              </a:spcBef>
            </a:pPr>
            <a:r>
              <a:rPr lang="ru-RU" sz="1600" spc="-10" dirty="0" smtClean="0">
                <a:solidFill>
                  <a:srgbClr val="585858"/>
                </a:solidFill>
                <a:latin typeface="Calibri Light"/>
                <a:cs typeface="Calibri Light"/>
              </a:rPr>
              <a:t>выполнение </a:t>
            </a:r>
            <a:r>
              <a:rPr lang="ru-RU" sz="1600" spc="-10" dirty="0">
                <a:solidFill>
                  <a:srgbClr val="585858"/>
                </a:solidFill>
                <a:latin typeface="Calibri Light"/>
                <a:cs typeface="Calibri Light"/>
              </a:rPr>
              <a:t>монтажных и пусконаладочных работ;</a:t>
            </a:r>
          </a:p>
          <a:p>
            <a:pPr marL="241300">
              <a:lnSpc>
                <a:spcPct val="105000"/>
              </a:lnSpc>
              <a:spcBef>
                <a:spcPts val="994"/>
              </a:spcBef>
            </a:pPr>
            <a:r>
              <a:rPr lang="ru-RU" sz="1600" spc="-10" dirty="0">
                <a:solidFill>
                  <a:srgbClr val="585858"/>
                </a:solidFill>
                <a:latin typeface="Calibri Light"/>
                <a:cs typeface="Calibri Light"/>
              </a:rPr>
              <a:t>получение разрешительной документации на ввод оборудования в эксплуатацию;</a:t>
            </a:r>
          </a:p>
          <a:p>
            <a:pPr marL="241300">
              <a:lnSpc>
                <a:spcPct val="105000"/>
              </a:lnSpc>
              <a:spcBef>
                <a:spcPts val="1005"/>
              </a:spcBef>
            </a:pPr>
            <a:r>
              <a:rPr lang="ru-RU" sz="1600" spc="-10" dirty="0">
                <a:solidFill>
                  <a:srgbClr val="585858"/>
                </a:solidFill>
                <a:latin typeface="Calibri Light"/>
                <a:cs typeface="Calibri Light"/>
              </a:rPr>
              <a:t>обучение персонала Заказчика.</a:t>
            </a:r>
          </a:p>
          <a:p>
            <a:pPr>
              <a:lnSpc>
                <a:spcPct val="100000"/>
              </a:lnSpc>
            </a:pPr>
            <a:endParaRPr lang="ru-RU" dirty="0" smtClean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"/>
              </a:spcBef>
            </a:pPr>
            <a:endParaRPr lang="ru-RU" sz="2000" dirty="0" smtClean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lang="ru-RU" b="0" spc="-10" dirty="0" smtClean="0">
                <a:solidFill>
                  <a:srgbClr val="585858"/>
                </a:solidFill>
                <a:latin typeface="Calibri Light"/>
                <a:cs typeface="Calibri Light"/>
              </a:rPr>
              <a:t>Пр</a:t>
            </a:r>
            <a:r>
              <a:rPr lang="ru-RU" b="0" spc="-20" dirty="0" smtClean="0">
                <a:solidFill>
                  <a:srgbClr val="585858"/>
                </a:solidFill>
                <a:latin typeface="Calibri Light"/>
                <a:cs typeface="Calibri Light"/>
              </a:rPr>
              <a:t>и</a:t>
            </a:r>
            <a:r>
              <a:rPr lang="ru-RU" b="0" spc="-30" dirty="0" smtClean="0">
                <a:solidFill>
                  <a:srgbClr val="585858"/>
                </a:solidFill>
                <a:latin typeface="Calibri Light"/>
                <a:cs typeface="Calibri Light"/>
              </a:rPr>
              <a:t>м</a:t>
            </a:r>
            <a:r>
              <a:rPr lang="ru-RU" b="0" spc="-20" dirty="0" smtClean="0">
                <a:solidFill>
                  <a:srgbClr val="585858"/>
                </a:solidFill>
                <a:latin typeface="Calibri Light"/>
                <a:cs typeface="Calibri Light"/>
              </a:rPr>
              <a:t>е</a:t>
            </a:r>
            <a:r>
              <a:rPr lang="ru-RU" b="0" spc="-25" dirty="0" smtClean="0">
                <a:solidFill>
                  <a:srgbClr val="585858"/>
                </a:solidFill>
                <a:latin typeface="Calibri Light"/>
                <a:cs typeface="Calibri Light"/>
              </a:rPr>
              <a:t>ч</a:t>
            </a:r>
            <a:r>
              <a:rPr lang="ru-RU" b="0" spc="-20" dirty="0" smtClean="0">
                <a:solidFill>
                  <a:srgbClr val="585858"/>
                </a:solidFill>
                <a:latin typeface="Calibri Light"/>
                <a:cs typeface="Calibri Light"/>
              </a:rPr>
              <a:t>а</a:t>
            </a:r>
            <a:r>
              <a:rPr lang="ru-RU" b="0" spc="-40" dirty="0" smtClean="0">
                <a:solidFill>
                  <a:srgbClr val="585858"/>
                </a:solidFill>
                <a:latin typeface="Calibri Light"/>
                <a:cs typeface="Calibri Light"/>
              </a:rPr>
              <a:t>н</a:t>
            </a:r>
            <a:r>
              <a:rPr lang="ru-RU" b="0" spc="-20" dirty="0" smtClean="0">
                <a:solidFill>
                  <a:srgbClr val="585858"/>
                </a:solidFill>
                <a:latin typeface="Calibri Light"/>
                <a:cs typeface="Calibri Light"/>
              </a:rPr>
              <a:t>ие</a:t>
            </a:r>
            <a:r>
              <a:rPr lang="ru-RU" b="0" spc="-5" dirty="0" smtClean="0">
                <a:solidFill>
                  <a:srgbClr val="585858"/>
                </a:solidFill>
                <a:latin typeface="Calibri Light"/>
                <a:cs typeface="Calibri Light"/>
              </a:rPr>
              <a:t>:</a:t>
            </a:r>
            <a:r>
              <a:rPr lang="ru-RU" b="0" spc="-40" dirty="0" smtClean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lang="ru-RU" b="0" spc="-10" dirty="0" smtClean="0">
                <a:solidFill>
                  <a:srgbClr val="585858"/>
                </a:solidFill>
                <a:latin typeface="Calibri Light"/>
                <a:cs typeface="Calibri Light"/>
              </a:rPr>
              <a:t>Рабо</a:t>
            </a:r>
            <a:r>
              <a:rPr lang="ru-RU" b="0" spc="-20" dirty="0" smtClean="0">
                <a:solidFill>
                  <a:srgbClr val="585858"/>
                </a:solidFill>
                <a:latin typeface="Calibri Light"/>
                <a:cs typeface="Calibri Light"/>
              </a:rPr>
              <a:t>т</a:t>
            </a:r>
            <a:r>
              <a:rPr lang="ru-RU" b="0" spc="-15" dirty="0" smtClean="0">
                <a:solidFill>
                  <a:srgbClr val="585858"/>
                </a:solidFill>
                <a:latin typeface="Calibri Light"/>
                <a:cs typeface="Calibri Light"/>
              </a:rPr>
              <a:t>ы</a:t>
            </a:r>
            <a:r>
              <a:rPr lang="ru-RU" b="0" spc="5" dirty="0" smtClean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lang="ru-RU" b="0" spc="-10" dirty="0" smtClean="0">
                <a:solidFill>
                  <a:srgbClr val="585858"/>
                </a:solidFill>
                <a:latin typeface="Calibri Light"/>
                <a:cs typeface="Calibri Light"/>
              </a:rPr>
              <a:t>вып</a:t>
            </a:r>
            <a:r>
              <a:rPr lang="ru-RU" b="0" spc="-15" dirty="0" smtClean="0">
                <a:solidFill>
                  <a:srgbClr val="585858"/>
                </a:solidFill>
                <a:latin typeface="Calibri Light"/>
                <a:cs typeface="Calibri Light"/>
              </a:rPr>
              <a:t>о</a:t>
            </a:r>
            <a:r>
              <a:rPr lang="ru-RU" b="0" spc="-10" dirty="0" smtClean="0">
                <a:solidFill>
                  <a:srgbClr val="585858"/>
                </a:solidFill>
                <a:latin typeface="Calibri Light"/>
                <a:cs typeface="Calibri Light"/>
              </a:rPr>
              <a:t>лнялись</a:t>
            </a:r>
            <a:r>
              <a:rPr lang="ru-RU" b="0" spc="10" dirty="0" smtClean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lang="ru-RU" b="0" spc="-10" dirty="0" smtClean="0">
                <a:solidFill>
                  <a:srgbClr val="585858"/>
                </a:solidFill>
                <a:latin typeface="Calibri Light"/>
                <a:cs typeface="Calibri Light"/>
              </a:rPr>
              <a:t>на</a:t>
            </a:r>
            <a:r>
              <a:rPr lang="ru-RU" b="0" spc="-5" dirty="0" smtClean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lang="ru-RU" b="0" spc="-10" dirty="0" smtClean="0">
                <a:solidFill>
                  <a:srgbClr val="585858"/>
                </a:solidFill>
                <a:latin typeface="Calibri Light"/>
                <a:cs typeface="Calibri Light"/>
              </a:rPr>
              <a:t>де</a:t>
            </a:r>
            <a:r>
              <a:rPr lang="ru-RU" b="0" spc="-5" dirty="0" smtClean="0">
                <a:solidFill>
                  <a:srgbClr val="585858"/>
                </a:solidFill>
                <a:latin typeface="Calibri Light"/>
                <a:cs typeface="Calibri Light"/>
              </a:rPr>
              <a:t>й</a:t>
            </a:r>
            <a:r>
              <a:rPr lang="ru-RU" b="0" spc="-10" dirty="0" smtClean="0">
                <a:solidFill>
                  <a:srgbClr val="585858"/>
                </a:solidFill>
                <a:latin typeface="Calibri Light"/>
                <a:cs typeface="Calibri Light"/>
              </a:rPr>
              <a:t>ствующем</a:t>
            </a:r>
            <a:r>
              <a:rPr lang="ru-RU" b="0" spc="-25" dirty="0" smtClean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lang="ru-RU" b="0" spc="-10" dirty="0" smtClean="0">
                <a:solidFill>
                  <a:srgbClr val="585858"/>
                </a:solidFill>
                <a:latin typeface="Calibri Light"/>
                <a:cs typeface="Calibri Light"/>
              </a:rPr>
              <a:t>предприя</a:t>
            </a:r>
            <a:r>
              <a:rPr lang="ru-RU" b="0" spc="-20" dirty="0" smtClean="0">
                <a:solidFill>
                  <a:srgbClr val="585858"/>
                </a:solidFill>
                <a:latin typeface="Calibri Light"/>
                <a:cs typeface="Calibri Light"/>
              </a:rPr>
              <a:t>т</a:t>
            </a:r>
            <a:r>
              <a:rPr lang="ru-RU" b="0" spc="-10" dirty="0" smtClean="0">
                <a:solidFill>
                  <a:srgbClr val="585858"/>
                </a:solidFill>
                <a:latin typeface="Calibri Light"/>
                <a:cs typeface="Calibri Light"/>
              </a:rPr>
              <a:t>ии</a:t>
            </a:r>
            <a:r>
              <a:rPr lang="ru-RU" b="0" spc="40" dirty="0" smtClean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lang="ru-RU" b="0" spc="-10" dirty="0" smtClean="0">
                <a:solidFill>
                  <a:srgbClr val="585858"/>
                </a:solidFill>
                <a:latin typeface="Calibri Light"/>
                <a:cs typeface="Calibri Light"/>
              </a:rPr>
              <a:t>без</a:t>
            </a:r>
            <a:r>
              <a:rPr lang="ru-RU" b="0" spc="-15" dirty="0" smtClean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lang="ru-RU" b="0" spc="-10" dirty="0" smtClean="0">
                <a:solidFill>
                  <a:srgbClr val="585858"/>
                </a:solidFill>
                <a:latin typeface="Calibri Light"/>
                <a:cs typeface="Calibri Light"/>
              </a:rPr>
              <a:t>остан</a:t>
            </a:r>
            <a:r>
              <a:rPr lang="ru-RU" b="0" spc="-15" dirty="0" smtClean="0">
                <a:solidFill>
                  <a:srgbClr val="585858"/>
                </a:solidFill>
                <a:latin typeface="Calibri Light"/>
                <a:cs typeface="Calibri Light"/>
              </a:rPr>
              <a:t>о</a:t>
            </a:r>
            <a:r>
              <a:rPr lang="ru-RU" b="0" spc="-10" dirty="0" smtClean="0">
                <a:solidFill>
                  <a:srgbClr val="585858"/>
                </a:solidFill>
                <a:latin typeface="Calibri Light"/>
                <a:cs typeface="Calibri Light"/>
              </a:rPr>
              <a:t>вки</a:t>
            </a:r>
            <a:r>
              <a:rPr lang="ru-RU" b="0" spc="20" dirty="0" smtClean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lang="ru-RU" b="0" spc="-10" dirty="0" smtClean="0">
                <a:solidFill>
                  <a:srgbClr val="585858"/>
                </a:solidFill>
                <a:latin typeface="Calibri Light"/>
                <a:cs typeface="Calibri Light"/>
              </a:rPr>
              <a:t>пр</a:t>
            </a:r>
            <a:r>
              <a:rPr lang="ru-RU" b="0" spc="-20" dirty="0" smtClean="0">
                <a:solidFill>
                  <a:srgbClr val="585858"/>
                </a:solidFill>
                <a:latin typeface="Calibri Light"/>
                <a:cs typeface="Calibri Light"/>
              </a:rPr>
              <a:t>о</a:t>
            </a:r>
            <a:r>
              <a:rPr lang="ru-RU" b="0" spc="-10" dirty="0" smtClean="0">
                <a:solidFill>
                  <a:srgbClr val="585858"/>
                </a:solidFill>
                <a:latin typeface="Calibri Light"/>
                <a:cs typeface="Calibri Light"/>
              </a:rPr>
              <a:t>изводства.</a:t>
            </a:r>
            <a:endParaRPr lang="ru-RU" dirty="0">
              <a:latin typeface="Calibri Light"/>
              <a:cs typeface="Calibri Light"/>
            </a:endParaRPr>
          </a:p>
        </p:txBody>
      </p:sp>
      <p:sp>
        <p:nvSpPr>
          <p:cNvPr id="7" name="object 8"/>
          <p:cNvSpPr/>
          <p:nvPr/>
        </p:nvSpPr>
        <p:spPr>
          <a:xfrm>
            <a:off x="517956" y="3415285"/>
            <a:ext cx="140208" cy="1417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17956" y="3798324"/>
            <a:ext cx="140208" cy="1417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8"/>
          <p:cNvSpPr/>
          <p:nvPr/>
        </p:nvSpPr>
        <p:spPr>
          <a:xfrm>
            <a:off x="517956" y="4181363"/>
            <a:ext cx="140208" cy="1417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41088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060" y="447827"/>
            <a:ext cx="11015878" cy="615553"/>
          </a:xfrm>
        </p:spPr>
        <p:txBody>
          <a:bodyPr/>
          <a:lstStyle/>
          <a:p>
            <a:r>
              <a:rPr lang="ru-RU" dirty="0"/>
              <a:t>Э</a:t>
            </a:r>
            <a:r>
              <a:rPr lang="ru-RU" dirty="0" smtClean="0"/>
              <a:t>лектромонтажные работы </a:t>
            </a:r>
            <a:r>
              <a:rPr lang="ru-RU" dirty="0" smtClean="0"/>
              <a:t>в административном корпусе на объекте ФГБУ «Транспортный комбинат «Россия» </a:t>
            </a:r>
            <a:endParaRPr lang="ru-RU" dirty="0"/>
          </a:p>
        </p:txBody>
      </p:sp>
      <p:sp>
        <p:nvSpPr>
          <p:cNvPr id="5" name="Текст 2"/>
          <p:cNvSpPr>
            <a:spLocks noGrp="1"/>
          </p:cNvSpPr>
          <p:nvPr>
            <p:ph type="body" idx="1"/>
          </p:nvPr>
        </p:nvSpPr>
        <p:spPr>
          <a:xfrm>
            <a:off x="457200" y="1667770"/>
            <a:ext cx="5050740" cy="1364476"/>
          </a:xfrm>
        </p:spPr>
        <p:txBody>
          <a:bodyPr/>
          <a:lstStyle/>
          <a:p>
            <a:pPr marL="12700">
              <a:lnSpc>
                <a:spcPct val="100000"/>
              </a:lnSpc>
            </a:pPr>
            <a:r>
              <a:rPr lang="ru-RU" spc="-10" dirty="0">
                <a:solidFill>
                  <a:srgbClr val="585858"/>
                </a:solidFill>
                <a:latin typeface="Calibri Light"/>
                <a:cs typeface="Calibri Light"/>
              </a:rPr>
              <a:t>Ад</a:t>
            </a:r>
            <a:r>
              <a:rPr lang="ru-RU" spc="-20" dirty="0">
                <a:solidFill>
                  <a:srgbClr val="585858"/>
                </a:solidFill>
                <a:latin typeface="Calibri Light"/>
                <a:cs typeface="Calibri Light"/>
              </a:rPr>
              <a:t>ре</a:t>
            </a:r>
            <a:r>
              <a:rPr lang="ru-RU" spc="-10" dirty="0">
                <a:solidFill>
                  <a:srgbClr val="585858"/>
                </a:solidFill>
                <a:latin typeface="Calibri Light"/>
                <a:cs typeface="Calibri Light"/>
              </a:rPr>
              <a:t>с</a:t>
            </a:r>
            <a:r>
              <a:rPr lang="ru-RU" spc="-7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lang="ru-RU" spc="-10" dirty="0">
                <a:solidFill>
                  <a:srgbClr val="585858"/>
                </a:solidFill>
                <a:latin typeface="Calibri Light"/>
                <a:cs typeface="Calibri Light"/>
              </a:rPr>
              <a:t>объ</a:t>
            </a:r>
            <a:r>
              <a:rPr lang="ru-RU" spc="-20" dirty="0">
                <a:solidFill>
                  <a:srgbClr val="585858"/>
                </a:solidFill>
                <a:latin typeface="Calibri Light"/>
                <a:cs typeface="Calibri Light"/>
              </a:rPr>
              <a:t>е</a:t>
            </a:r>
            <a:r>
              <a:rPr lang="ru-RU" spc="-15" dirty="0">
                <a:solidFill>
                  <a:srgbClr val="585858"/>
                </a:solidFill>
                <a:latin typeface="Calibri Light"/>
                <a:cs typeface="Calibri Light"/>
              </a:rPr>
              <a:t>к</a:t>
            </a:r>
            <a:r>
              <a:rPr lang="ru-RU" spc="-10" dirty="0">
                <a:solidFill>
                  <a:srgbClr val="585858"/>
                </a:solidFill>
                <a:latin typeface="Calibri Light"/>
                <a:cs typeface="Calibri Light"/>
              </a:rPr>
              <a:t>т</a:t>
            </a:r>
            <a:r>
              <a:rPr lang="ru-RU" spc="-40" dirty="0">
                <a:solidFill>
                  <a:srgbClr val="585858"/>
                </a:solidFill>
                <a:latin typeface="Calibri Light"/>
                <a:cs typeface="Calibri Light"/>
              </a:rPr>
              <a:t>а</a:t>
            </a:r>
            <a:r>
              <a:rPr lang="ru-RU" spc="-5" dirty="0">
                <a:solidFill>
                  <a:srgbClr val="585858"/>
                </a:solidFill>
                <a:latin typeface="Calibri Light"/>
                <a:cs typeface="Calibri Light"/>
              </a:rPr>
              <a:t>:</a:t>
            </a:r>
            <a:r>
              <a:rPr lang="ru-RU" spc="-2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lang="ru-RU" spc="-5" dirty="0">
                <a:solidFill>
                  <a:srgbClr val="585858"/>
                </a:solidFill>
                <a:latin typeface="Calibri Light"/>
                <a:cs typeface="Calibri Light"/>
              </a:rPr>
              <a:t>г. </a:t>
            </a:r>
            <a:r>
              <a:rPr lang="ru-RU" spc="-10" dirty="0" smtClean="0">
                <a:solidFill>
                  <a:srgbClr val="585858"/>
                </a:solidFill>
                <a:latin typeface="Calibri Light"/>
                <a:cs typeface="Calibri Light"/>
              </a:rPr>
              <a:t>Москва ул. Профсоюзная д. 74</a:t>
            </a:r>
            <a:endParaRPr lang="ru-RU" dirty="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</a:pPr>
            <a:r>
              <a:rPr lang="ru-RU" spc="-10" dirty="0">
                <a:solidFill>
                  <a:srgbClr val="585858"/>
                </a:solidFill>
                <a:latin typeface="Calibri Light"/>
                <a:cs typeface="Calibri Light"/>
              </a:rPr>
              <a:t>Тип</a:t>
            </a:r>
            <a:r>
              <a:rPr lang="ru-RU" spc="-5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lang="ru-RU" spc="-10" dirty="0" smtClean="0">
                <a:solidFill>
                  <a:srgbClr val="585858"/>
                </a:solidFill>
                <a:latin typeface="Calibri Light"/>
                <a:cs typeface="Calibri Light"/>
              </a:rPr>
              <a:t>ко</a:t>
            </a:r>
            <a:r>
              <a:rPr lang="ru-RU" spc="-20" dirty="0" smtClean="0">
                <a:solidFill>
                  <a:srgbClr val="585858"/>
                </a:solidFill>
                <a:latin typeface="Calibri Light"/>
                <a:cs typeface="Calibri Light"/>
              </a:rPr>
              <a:t>н</a:t>
            </a:r>
            <a:r>
              <a:rPr lang="ru-RU" spc="-15" dirty="0" smtClean="0">
                <a:solidFill>
                  <a:srgbClr val="585858"/>
                </a:solidFill>
                <a:latin typeface="Calibri Light"/>
                <a:cs typeface="Calibri Light"/>
              </a:rPr>
              <a:t>т</a:t>
            </a:r>
            <a:r>
              <a:rPr lang="ru-RU" spc="-15" dirty="0">
                <a:solidFill>
                  <a:srgbClr val="585858"/>
                </a:solidFill>
                <a:latin typeface="Calibri Light"/>
                <a:cs typeface="Calibri Light"/>
              </a:rPr>
              <a:t>р</a:t>
            </a:r>
            <a:r>
              <a:rPr lang="ru-RU" spc="-35" dirty="0" smtClean="0">
                <a:solidFill>
                  <a:srgbClr val="585858"/>
                </a:solidFill>
                <a:latin typeface="Calibri Light"/>
                <a:cs typeface="Calibri Light"/>
              </a:rPr>
              <a:t>а</a:t>
            </a:r>
            <a:r>
              <a:rPr lang="ru-RU" spc="-20" dirty="0" smtClean="0">
                <a:solidFill>
                  <a:srgbClr val="585858"/>
                </a:solidFill>
                <a:latin typeface="Calibri Light"/>
                <a:cs typeface="Calibri Light"/>
              </a:rPr>
              <a:t>к</a:t>
            </a:r>
            <a:r>
              <a:rPr lang="ru-RU" spc="-15" dirty="0" smtClean="0">
                <a:solidFill>
                  <a:srgbClr val="585858"/>
                </a:solidFill>
                <a:latin typeface="Calibri Light"/>
                <a:cs typeface="Calibri Light"/>
              </a:rPr>
              <a:t>т</a:t>
            </a:r>
            <a:r>
              <a:rPr lang="ru-RU" spc="-30" dirty="0" smtClean="0">
                <a:solidFill>
                  <a:srgbClr val="585858"/>
                </a:solidFill>
                <a:latin typeface="Calibri Light"/>
                <a:cs typeface="Calibri Light"/>
              </a:rPr>
              <a:t>а</a:t>
            </a:r>
            <a:r>
              <a:rPr lang="ru-RU" spc="-5" dirty="0">
                <a:solidFill>
                  <a:srgbClr val="585858"/>
                </a:solidFill>
                <a:latin typeface="Calibri Light"/>
                <a:cs typeface="Calibri Light"/>
              </a:rPr>
              <a:t>:</a:t>
            </a:r>
            <a:r>
              <a:rPr lang="ru-RU" spc="-3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lang="ru-RU" spc="-10" dirty="0">
                <a:solidFill>
                  <a:srgbClr val="585858"/>
                </a:solidFill>
                <a:latin typeface="Calibri Light"/>
                <a:cs typeface="Calibri Light"/>
              </a:rPr>
              <a:t>П</a:t>
            </a:r>
            <a:r>
              <a:rPr lang="ru-RU" spc="-20" dirty="0">
                <a:solidFill>
                  <a:srgbClr val="585858"/>
                </a:solidFill>
                <a:latin typeface="Calibri Light"/>
                <a:cs typeface="Calibri Light"/>
              </a:rPr>
              <a:t>о</a:t>
            </a:r>
            <a:r>
              <a:rPr lang="ru-RU" spc="-10" dirty="0">
                <a:solidFill>
                  <a:srgbClr val="585858"/>
                </a:solidFill>
                <a:latin typeface="Calibri Light"/>
                <a:cs typeface="Calibri Light"/>
              </a:rPr>
              <a:t>став</a:t>
            </a:r>
            <a:r>
              <a:rPr lang="ru-RU" spc="-20" dirty="0">
                <a:solidFill>
                  <a:srgbClr val="585858"/>
                </a:solidFill>
                <a:latin typeface="Calibri Light"/>
                <a:cs typeface="Calibri Light"/>
              </a:rPr>
              <a:t>к</a:t>
            </a:r>
            <a:r>
              <a:rPr lang="ru-RU" spc="-10" dirty="0">
                <a:solidFill>
                  <a:srgbClr val="585858"/>
                </a:solidFill>
                <a:latin typeface="Calibri Light"/>
                <a:cs typeface="Calibri Light"/>
              </a:rPr>
              <a:t>а об</a:t>
            </a:r>
            <a:r>
              <a:rPr lang="ru-RU" spc="-20" dirty="0">
                <a:solidFill>
                  <a:srgbClr val="585858"/>
                </a:solidFill>
                <a:latin typeface="Calibri Light"/>
                <a:cs typeface="Calibri Light"/>
              </a:rPr>
              <a:t>о</a:t>
            </a:r>
            <a:r>
              <a:rPr lang="ru-RU" spc="-10" dirty="0">
                <a:solidFill>
                  <a:srgbClr val="585858"/>
                </a:solidFill>
                <a:latin typeface="Calibri Light"/>
                <a:cs typeface="Calibri Light"/>
              </a:rPr>
              <a:t>рудования</a:t>
            </a:r>
            <a:r>
              <a:rPr lang="ru-RU" spc="2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lang="ru-RU" spc="-10" dirty="0">
                <a:solidFill>
                  <a:srgbClr val="585858"/>
                </a:solidFill>
                <a:latin typeface="Calibri Light"/>
                <a:cs typeface="Calibri Light"/>
              </a:rPr>
              <a:t>/</a:t>
            </a:r>
            <a:r>
              <a:rPr lang="ru-RU" spc="-25" dirty="0">
                <a:solidFill>
                  <a:srgbClr val="585858"/>
                </a:solidFill>
                <a:latin typeface="Calibri Light"/>
                <a:cs typeface="Calibri Light"/>
              </a:rPr>
              <a:t>СМ</a:t>
            </a:r>
            <a:r>
              <a:rPr lang="ru-RU" spc="-10" dirty="0">
                <a:solidFill>
                  <a:srgbClr val="585858"/>
                </a:solidFill>
                <a:latin typeface="Calibri Light"/>
                <a:cs typeface="Calibri Light"/>
              </a:rPr>
              <a:t>Р</a:t>
            </a:r>
            <a:r>
              <a:rPr lang="ru-RU" spc="1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lang="ru-RU" spc="-10" dirty="0">
                <a:solidFill>
                  <a:srgbClr val="585858"/>
                </a:solidFill>
                <a:latin typeface="Calibri Light"/>
                <a:cs typeface="Calibri Light"/>
              </a:rPr>
              <a:t>/</a:t>
            </a:r>
            <a:r>
              <a:rPr lang="ru-RU" spc="-15" dirty="0">
                <a:solidFill>
                  <a:srgbClr val="585858"/>
                </a:solidFill>
                <a:latin typeface="Calibri Light"/>
                <a:cs typeface="Calibri Light"/>
              </a:rPr>
              <a:t>ПН</a:t>
            </a:r>
            <a:r>
              <a:rPr lang="ru-RU" spc="-10" dirty="0">
                <a:solidFill>
                  <a:srgbClr val="585858"/>
                </a:solidFill>
                <a:latin typeface="Calibri Light"/>
                <a:cs typeface="Calibri Light"/>
              </a:rPr>
              <a:t>Р</a:t>
            </a:r>
            <a:endParaRPr lang="ru-RU" dirty="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lang="ru-RU" spc="-10" dirty="0">
                <a:solidFill>
                  <a:srgbClr val="585858"/>
                </a:solidFill>
                <a:latin typeface="Calibri Light"/>
                <a:cs typeface="Calibri Light"/>
              </a:rPr>
              <a:t>Реа</a:t>
            </a:r>
            <a:r>
              <a:rPr lang="ru-RU" spc="-35" dirty="0">
                <a:solidFill>
                  <a:srgbClr val="585858"/>
                </a:solidFill>
                <a:latin typeface="Calibri Light"/>
                <a:cs typeface="Calibri Light"/>
              </a:rPr>
              <a:t>л</a:t>
            </a:r>
            <a:r>
              <a:rPr lang="ru-RU" spc="-20" dirty="0">
                <a:solidFill>
                  <a:srgbClr val="585858"/>
                </a:solidFill>
                <a:latin typeface="Calibri Light"/>
                <a:cs typeface="Calibri Light"/>
              </a:rPr>
              <a:t>иза</a:t>
            </a:r>
            <a:r>
              <a:rPr lang="ru-RU" spc="-30" dirty="0">
                <a:solidFill>
                  <a:srgbClr val="585858"/>
                </a:solidFill>
                <a:latin typeface="Calibri Light"/>
                <a:cs typeface="Calibri Light"/>
              </a:rPr>
              <a:t>ц</a:t>
            </a:r>
            <a:r>
              <a:rPr lang="ru-RU" spc="-20" dirty="0">
                <a:solidFill>
                  <a:srgbClr val="585858"/>
                </a:solidFill>
                <a:latin typeface="Calibri Light"/>
                <a:cs typeface="Calibri Light"/>
              </a:rPr>
              <a:t>и</a:t>
            </a:r>
            <a:r>
              <a:rPr lang="ru-RU" spc="-10" dirty="0">
                <a:solidFill>
                  <a:srgbClr val="585858"/>
                </a:solidFill>
                <a:latin typeface="Calibri Light"/>
                <a:cs typeface="Calibri Light"/>
              </a:rPr>
              <a:t>я</a:t>
            </a:r>
            <a:r>
              <a:rPr lang="ru-RU" spc="-5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lang="ru-RU" spc="-10" dirty="0">
                <a:solidFill>
                  <a:srgbClr val="585858"/>
                </a:solidFill>
                <a:latin typeface="Calibri Light"/>
                <a:cs typeface="Calibri Light"/>
              </a:rPr>
              <a:t>пр</a:t>
            </a:r>
            <a:r>
              <a:rPr lang="ru-RU" spc="-20" dirty="0">
                <a:solidFill>
                  <a:srgbClr val="585858"/>
                </a:solidFill>
                <a:latin typeface="Calibri Light"/>
                <a:cs typeface="Calibri Light"/>
              </a:rPr>
              <a:t>ое</a:t>
            </a:r>
            <a:r>
              <a:rPr lang="ru-RU" spc="-30" dirty="0">
                <a:solidFill>
                  <a:srgbClr val="585858"/>
                </a:solidFill>
                <a:latin typeface="Calibri Light"/>
                <a:cs typeface="Calibri Light"/>
              </a:rPr>
              <a:t>к</a:t>
            </a:r>
            <a:r>
              <a:rPr lang="ru-RU" spc="-10" dirty="0">
                <a:solidFill>
                  <a:srgbClr val="585858"/>
                </a:solidFill>
                <a:latin typeface="Calibri Light"/>
                <a:cs typeface="Calibri Light"/>
              </a:rPr>
              <a:t>т</a:t>
            </a:r>
            <a:r>
              <a:rPr lang="ru-RU" spc="-20" dirty="0">
                <a:solidFill>
                  <a:srgbClr val="585858"/>
                </a:solidFill>
                <a:latin typeface="Calibri Light"/>
                <a:cs typeface="Calibri Light"/>
              </a:rPr>
              <a:t>а</a:t>
            </a:r>
            <a:r>
              <a:rPr lang="ru-RU" spc="-5" dirty="0">
                <a:solidFill>
                  <a:srgbClr val="585858"/>
                </a:solidFill>
                <a:latin typeface="Calibri Light"/>
                <a:cs typeface="Calibri Light"/>
              </a:rPr>
              <a:t>:</a:t>
            </a:r>
            <a:r>
              <a:rPr lang="ru-RU" spc="-4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lang="ru-RU" spc="-10" dirty="0" smtClean="0">
                <a:solidFill>
                  <a:srgbClr val="585858"/>
                </a:solidFill>
                <a:latin typeface="Calibri Light"/>
                <a:cs typeface="Calibri Light"/>
              </a:rPr>
              <a:t>декабрь </a:t>
            </a:r>
            <a:r>
              <a:rPr lang="ru-RU" spc="-20" dirty="0" smtClean="0">
                <a:solidFill>
                  <a:srgbClr val="585858"/>
                </a:solidFill>
                <a:latin typeface="Calibri Light"/>
                <a:cs typeface="Calibri Light"/>
              </a:rPr>
              <a:t>2</a:t>
            </a:r>
            <a:r>
              <a:rPr lang="ru-RU" spc="-15" dirty="0" smtClean="0">
                <a:solidFill>
                  <a:srgbClr val="585858"/>
                </a:solidFill>
                <a:latin typeface="Calibri Light"/>
                <a:cs typeface="Calibri Light"/>
              </a:rPr>
              <a:t>017</a:t>
            </a:r>
            <a:r>
              <a:rPr lang="ru-RU" spc="-5" dirty="0" smtClean="0">
                <a:solidFill>
                  <a:srgbClr val="585858"/>
                </a:solidFill>
                <a:latin typeface="Calibri Light"/>
                <a:cs typeface="Calibri Light"/>
              </a:rPr>
              <a:t>г</a:t>
            </a:r>
            <a:r>
              <a:rPr lang="ru-RU" spc="-5" dirty="0">
                <a:solidFill>
                  <a:srgbClr val="585858"/>
                </a:solidFill>
                <a:latin typeface="Calibri Light"/>
                <a:cs typeface="Calibri Light"/>
              </a:rPr>
              <a:t>.</a:t>
            </a:r>
            <a:endParaRPr lang="ru-RU" dirty="0">
              <a:latin typeface="Calibri Light"/>
              <a:cs typeface="Calibri Light"/>
            </a:endParaRP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78740" y="2895600"/>
            <a:ext cx="9960660" cy="2501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b="0" spc="-10" dirty="0" smtClean="0">
                <a:solidFill>
                  <a:srgbClr val="585858"/>
                </a:solidFill>
                <a:latin typeface="Calibri Light"/>
                <a:cs typeface="Calibri Light"/>
              </a:rPr>
              <a:t>С</a:t>
            </a:r>
            <a:r>
              <a:rPr lang="ru-RU" b="0" spc="-15" dirty="0" smtClean="0">
                <a:solidFill>
                  <a:srgbClr val="585858"/>
                </a:solidFill>
                <a:latin typeface="Calibri Light"/>
                <a:cs typeface="Calibri Light"/>
              </a:rPr>
              <a:t>о</a:t>
            </a:r>
            <a:r>
              <a:rPr lang="ru-RU" b="0" spc="-10" dirty="0" smtClean="0">
                <a:solidFill>
                  <a:srgbClr val="585858"/>
                </a:solidFill>
                <a:latin typeface="Calibri Light"/>
                <a:cs typeface="Calibri Light"/>
              </a:rPr>
              <a:t>ст</a:t>
            </a:r>
            <a:r>
              <a:rPr lang="ru-RU" b="0" spc="-35" dirty="0" smtClean="0">
                <a:solidFill>
                  <a:srgbClr val="585858"/>
                </a:solidFill>
                <a:latin typeface="Calibri Light"/>
                <a:cs typeface="Calibri Light"/>
              </a:rPr>
              <a:t>а</a:t>
            </a:r>
            <a:r>
              <a:rPr lang="ru-RU" b="0" spc="-10" dirty="0" smtClean="0">
                <a:solidFill>
                  <a:srgbClr val="585858"/>
                </a:solidFill>
                <a:latin typeface="Calibri Light"/>
                <a:cs typeface="Calibri Light"/>
              </a:rPr>
              <a:t>в</a:t>
            </a:r>
            <a:r>
              <a:rPr lang="ru-RU" b="0" spc="-60" dirty="0" smtClean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lang="ru-RU" b="0" spc="-10" dirty="0" smtClean="0">
                <a:solidFill>
                  <a:srgbClr val="585858"/>
                </a:solidFill>
                <a:latin typeface="Calibri Light"/>
                <a:cs typeface="Calibri Light"/>
              </a:rPr>
              <a:t>ра</a:t>
            </a:r>
            <a:r>
              <a:rPr lang="ru-RU" b="0" spc="-20" dirty="0" smtClean="0">
                <a:solidFill>
                  <a:srgbClr val="585858"/>
                </a:solidFill>
                <a:latin typeface="Calibri Light"/>
                <a:cs typeface="Calibri Light"/>
              </a:rPr>
              <a:t>б</a:t>
            </a:r>
            <a:r>
              <a:rPr lang="ru-RU" b="0" spc="-10" dirty="0" smtClean="0">
                <a:solidFill>
                  <a:srgbClr val="585858"/>
                </a:solidFill>
                <a:latin typeface="Calibri Light"/>
                <a:cs typeface="Calibri Light"/>
              </a:rPr>
              <a:t>о</a:t>
            </a:r>
            <a:r>
              <a:rPr lang="ru-RU" b="0" spc="-20" dirty="0" smtClean="0">
                <a:solidFill>
                  <a:srgbClr val="585858"/>
                </a:solidFill>
                <a:latin typeface="Calibri Light"/>
                <a:cs typeface="Calibri Light"/>
              </a:rPr>
              <a:t>т</a:t>
            </a:r>
            <a:r>
              <a:rPr lang="ru-RU" b="0" spc="-5" dirty="0" smtClean="0">
                <a:solidFill>
                  <a:srgbClr val="585858"/>
                </a:solidFill>
                <a:latin typeface="Calibri Light"/>
                <a:cs typeface="Calibri Light"/>
              </a:rPr>
              <a:t>:</a:t>
            </a:r>
            <a:endParaRPr lang="ru-RU" dirty="0" smtClean="0">
              <a:latin typeface="Calibri Light"/>
              <a:cs typeface="Calibri Light"/>
            </a:endParaRPr>
          </a:p>
          <a:p>
            <a:pPr>
              <a:lnSpc>
                <a:spcPct val="105000"/>
              </a:lnSpc>
              <a:spcBef>
                <a:spcPts val="1010"/>
              </a:spcBef>
            </a:pPr>
            <a:r>
              <a:rPr lang="ru-RU" sz="1600" spc="-1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lang="ru-RU" sz="1600" spc="-10" dirty="0" smtClean="0">
                <a:solidFill>
                  <a:srgbClr val="585858"/>
                </a:solidFill>
                <a:latin typeface="Calibri Light"/>
                <a:cs typeface="Calibri Light"/>
              </a:rPr>
              <a:t>    закупка </a:t>
            </a:r>
            <a:r>
              <a:rPr lang="ru-RU" sz="1600" spc="-10" dirty="0">
                <a:solidFill>
                  <a:srgbClr val="585858"/>
                </a:solidFill>
                <a:latin typeface="Calibri Light"/>
                <a:cs typeface="Calibri Light"/>
              </a:rPr>
              <a:t>и поставка оборудования;</a:t>
            </a:r>
          </a:p>
          <a:p>
            <a:pPr marL="241300">
              <a:lnSpc>
                <a:spcPct val="105000"/>
              </a:lnSpc>
              <a:spcBef>
                <a:spcPts val="994"/>
              </a:spcBef>
            </a:pPr>
            <a:r>
              <a:rPr lang="ru-RU" sz="1600" spc="-10" dirty="0">
                <a:solidFill>
                  <a:srgbClr val="585858"/>
                </a:solidFill>
                <a:latin typeface="Calibri Light"/>
                <a:cs typeface="Calibri Light"/>
              </a:rPr>
              <a:t>выполнение монтажных и пусконаладочных работ;</a:t>
            </a:r>
          </a:p>
          <a:p>
            <a:pPr marL="241300">
              <a:lnSpc>
                <a:spcPct val="105000"/>
              </a:lnSpc>
              <a:spcBef>
                <a:spcPts val="994"/>
              </a:spcBef>
            </a:pPr>
            <a:r>
              <a:rPr lang="ru-RU" sz="1600" spc="-10" dirty="0">
                <a:solidFill>
                  <a:srgbClr val="585858"/>
                </a:solidFill>
                <a:latin typeface="Calibri Light"/>
                <a:cs typeface="Calibri Light"/>
              </a:rPr>
              <a:t>получение разрешительной документации на </a:t>
            </a:r>
            <a:r>
              <a:rPr lang="ru-RU" sz="1600" spc="-10" dirty="0" smtClean="0">
                <a:solidFill>
                  <a:srgbClr val="585858"/>
                </a:solidFill>
                <a:latin typeface="Calibri Light"/>
                <a:cs typeface="Calibri Light"/>
              </a:rPr>
              <a:t>ввод</a:t>
            </a:r>
          </a:p>
          <a:p>
            <a:pPr marL="241300">
              <a:lnSpc>
                <a:spcPct val="105000"/>
              </a:lnSpc>
              <a:spcBef>
                <a:spcPts val="994"/>
              </a:spcBef>
            </a:pPr>
            <a:r>
              <a:rPr lang="ru-RU" sz="1600" spc="-10" dirty="0" smtClean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lang="ru-RU" sz="1600" spc="-10" dirty="0">
                <a:solidFill>
                  <a:srgbClr val="585858"/>
                </a:solidFill>
                <a:latin typeface="Calibri Light"/>
                <a:cs typeface="Calibri Light"/>
              </a:rPr>
              <a:t>оборудования в эксплуатацию;</a:t>
            </a:r>
          </a:p>
          <a:p>
            <a:pPr>
              <a:lnSpc>
                <a:spcPct val="100000"/>
              </a:lnSpc>
            </a:pPr>
            <a:endParaRPr lang="ru-RU" dirty="0" smtClean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"/>
              </a:spcBef>
            </a:pPr>
            <a:endParaRPr lang="ru-RU" sz="2000" dirty="0" smtClean="0">
              <a:latin typeface="Times New Roman"/>
              <a:cs typeface="Times New Roman"/>
            </a:endParaRPr>
          </a:p>
        </p:txBody>
      </p:sp>
      <p:sp>
        <p:nvSpPr>
          <p:cNvPr id="7" name="object 8"/>
          <p:cNvSpPr/>
          <p:nvPr/>
        </p:nvSpPr>
        <p:spPr>
          <a:xfrm>
            <a:off x="517956" y="3415285"/>
            <a:ext cx="140208" cy="1417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17956" y="3798324"/>
            <a:ext cx="140208" cy="1417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8"/>
          <p:cNvSpPr/>
          <p:nvPr/>
        </p:nvSpPr>
        <p:spPr>
          <a:xfrm>
            <a:off x="517956" y="4181363"/>
            <a:ext cx="140208" cy="1417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252537"/>
            <a:ext cx="5715000" cy="32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8843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8495" y="2887624"/>
            <a:ext cx="3543300" cy="560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spc="-40" dirty="0">
                <a:solidFill>
                  <a:srgbClr val="087A9C"/>
                </a:solidFill>
                <a:latin typeface="Calibri Light"/>
                <a:cs typeface="Calibri Light"/>
              </a:rPr>
              <a:t>На</a:t>
            </a:r>
            <a:r>
              <a:rPr sz="4400" b="0" spc="-45" dirty="0">
                <a:solidFill>
                  <a:srgbClr val="087A9C"/>
                </a:solidFill>
                <a:latin typeface="Calibri Light"/>
                <a:cs typeface="Calibri Light"/>
              </a:rPr>
              <a:t>ш</a:t>
            </a:r>
            <a:r>
              <a:rPr sz="4400" b="0" dirty="0">
                <a:solidFill>
                  <a:srgbClr val="087A9C"/>
                </a:solidFill>
                <a:latin typeface="Calibri Light"/>
                <a:cs typeface="Calibri Light"/>
              </a:rPr>
              <a:t>и</a:t>
            </a:r>
            <a:r>
              <a:rPr sz="4400" b="0" spc="-100" dirty="0">
                <a:solidFill>
                  <a:srgbClr val="087A9C"/>
                </a:solidFill>
                <a:latin typeface="Calibri Light"/>
                <a:cs typeface="Calibri Light"/>
              </a:rPr>
              <a:t> </a:t>
            </a:r>
            <a:r>
              <a:rPr sz="4400" b="0" spc="-30" dirty="0">
                <a:solidFill>
                  <a:srgbClr val="087A9C"/>
                </a:solidFill>
                <a:latin typeface="Calibri Light"/>
                <a:cs typeface="Calibri Light"/>
              </a:rPr>
              <a:t>ко</a:t>
            </a:r>
            <a:r>
              <a:rPr sz="4400" b="0" spc="-40" dirty="0">
                <a:solidFill>
                  <a:srgbClr val="087A9C"/>
                </a:solidFill>
                <a:latin typeface="Calibri Light"/>
                <a:cs typeface="Calibri Light"/>
              </a:rPr>
              <a:t>н</a:t>
            </a:r>
            <a:r>
              <a:rPr sz="4400" b="0" spc="-25" dirty="0">
                <a:solidFill>
                  <a:srgbClr val="087A9C"/>
                </a:solidFill>
                <a:latin typeface="Calibri Light"/>
                <a:cs typeface="Calibri Light"/>
              </a:rPr>
              <a:t>т</a:t>
            </a:r>
            <a:r>
              <a:rPr sz="4400" b="0" spc="-40" dirty="0">
                <a:solidFill>
                  <a:srgbClr val="087A9C"/>
                </a:solidFill>
                <a:latin typeface="Calibri Light"/>
                <a:cs typeface="Calibri Light"/>
              </a:rPr>
              <a:t>ак</a:t>
            </a:r>
            <a:r>
              <a:rPr sz="4400" b="0" spc="-35" dirty="0">
                <a:solidFill>
                  <a:srgbClr val="087A9C"/>
                </a:solidFill>
                <a:latin typeface="Calibri Light"/>
                <a:cs typeface="Calibri Light"/>
              </a:rPr>
              <a:t>т</a:t>
            </a:r>
            <a:r>
              <a:rPr sz="4400" b="0" dirty="0">
                <a:solidFill>
                  <a:srgbClr val="087A9C"/>
                </a:solidFill>
                <a:latin typeface="Calibri Light"/>
                <a:cs typeface="Calibri Light"/>
              </a:rPr>
              <a:t>ы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58495" y="3676777"/>
            <a:ext cx="3019425" cy="12179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0" spc="-10" dirty="0">
                <a:solidFill>
                  <a:srgbClr val="888888"/>
                </a:solidFill>
                <a:latin typeface="Calibri Light"/>
                <a:cs typeface="Calibri Light"/>
              </a:rPr>
              <a:t>e</a:t>
            </a:r>
            <a:r>
              <a:rPr sz="2400" b="0" spc="-5" dirty="0">
                <a:solidFill>
                  <a:srgbClr val="888888"/>
                </a:solidFill>
                <a:latin typeface="Calibri Light"/>
                <a:cs typeface="Calibri Light"/>
              </a:rPr>
              <a:t>-</a:t>
            </a:r>
            <a:r>
              <a:rPr sz="2400" b="0" spc="-30" dirty="0">
                <a:solidFill>
                  <a:srgbClr val="888888"/>
                </a:solidFill>
                <a:latin typeface="Calibri Light"/>
                <a:cs typeface="Calibri Light"/>
              </a:rPr>
              <a:t>ma</a:t>
            </a:r>
            <a:r>
              <a:rPr sz="2400" b="0" spc="-10" dirty="0">
                <a:solidFill>
                  <a:srgbClr val="888888"/>
                </a:solidFill>
                <a:latin typeface="Calibri Light"/>
                <a:cs typeface="Calibri Light"/>
              </a:rPr>
              <a:t>il:</a:t>
            </a:r>
            <a:r>
              <a:rPr sz="2400" b="0" spc="-50" dirty="0">
                <a:solidFill>
                  <a:srgbClr val="888888"/>
                </a:solidFill>
                <a:latin typeface="Calibri Light"/>
                <a:cs typeface="Calibri Light"/>
              </a:rPr>
              <a:t> </a:t>
            </a:r>
            <a:r>
              <a:rPr sz="2400" b="0" u="heavy" spc="-10" dirty="0">
                <a:solidFill>
                  <a:srgbClr val="0462C1"/>
                </a:solidFill>
                <a:latin typeface="Calibri Light"/>
                <a:cs typeface="Calibri Light"/>
                <a:hlinkClick r:id="rId3"/>
              </a:rPr>
              <a:t>i</a:t>
            </a:r>
            <a:r>
              <a:rPr sz="2400" b="0" u="heavy" spc="-45" dirty="0">
                <a:solidFill>
                  <a:srgbClr val="0462C1"/>
                </a:solidFill>
                <a:latin typeface="Calibri Light"/>
                <a:cs typeface="Calibri Light"/>
                <a:hlinkClick r:id="rId3"/>
              </a:rPr>
              <a:t>n</a:t>
            </a:r>
            <a:r>
              <a:rPr sz="2400" b="0" u="heavy" spc="-80" dirty="0">
                <a:solidFill>
                  <a:srgbClr val="0462C1"/>
                </a:solidFill>
                <a:latin typeface="Calibri Light"/>
                <a:cs typeface="Calibri Light"/>
                <a:hlinkClick r:id="rId3"/>
              </a:rPr>
              <a:t>f</a:t>
            </a:r>
            <a:r>
              <a:rPr sz="2400" b="0" u="heavy" spc="-20" dirty="0">
                <a:solidFill>
                  <a:srgbClr val="0462C1"/>
                </a:solidFill>
                <a:latin typeface="Calibri Light"/>
                <a:cs typeface="Calibri Light"/>
                <a:hlinkClick r:id="rId3"/>
              </a:rPr>
              <a:t>o</a:t>
            </a:r>
            <a:r>
              <a:rPr sz="2400" b="0" u="heavy" spc="-65" dirty="0">
                <a:solidFill>
                  <a:srgbClr val="0462C1"/>
                </a:solidFill>
                <a:latin typeface="Calibri Light"/>
                <a:cs typeface="Calibri Light"/>
                <a:hlinkClick r:id="rId3"/>
              </a:rPr>
              <a:t>@</a:t>
            </a:r>
            <a:r>
              <a:rPr sz="2400" b="0" u="heavy" spc="-25" dirty="0">
                <a:solidFill>
                  <a:srgbClr val="0462C1"/>
                </a:solidFill>
                <a:latin typeface="Calibri Light"/>
                <a:cs typeface="Calibri Light"/>
                <a:hlinkClick r:id="rId3"/>
              </a:rPr>
              <a:t>ec</a:t>
            </a:r>
            <a:r>
              <a:rPr sz="2400" b="0" u="heavy" spc="-40" dirty="0">
                <a:solidFill>
                  <a:srgbClr val="0462C1"/>
                </a:solidFill>
                <a:latin typeface="Calibri Light"/>
                <a:cs typeface="Calibri Light"/>
                <a:hlinkClick r:id="rId3"/>
              </a:rPr>
              <a:t>m</a:t>
            </a:r>
            <a:r>
              <a:rPr sz="2400" b="0" u="heavy" spc="-25" dirty="0">
                <a:solidFill>
                  <a:srgbClr val="0462C1"/>
                </a:solidFill>
                <a:latin typeface="Calibri Light"/>
                <a:cs typeface="Calibri Light"/>
                <a:hlinkClick r:id="rId3"/>
              </a:rPr>
              <a:t>e</a:t>
            </a:r>
            <a:r>
              <a:rPr sz="2400" b="0" u="heavy" spc="-10" dirty="0">
                <a:solidFill>
                  <a:srgbClr val="0462C1"/>
                </a:solidFill>
                <a:latin typeface="Calibri Light"/>
                <a:cs typeface="Calibri Light"/>
                <a:hlinkClick r:id="rId3"/>
              </a:rPr>
              <a:t>i</a:t>
            </a:r>
            <a:r>
              <a:rPr sz="2400" b="0" u="heavy" spc="-25" dirty="0">
                <a:solidFill>
                  <a:srgbClr val="0462C1"/>
                </a:solidFill>
                <a:latin typeface="Calibri Light"/>
                <a:cs typeface="Calibri Light"/>
                <a:hlinkClick r:id="rId3"/>
              </a:rPr>
              <a:t>.r</a:t>
            </a:r>
            <a:r>
              <a:rPr sz="2400" b="0" u="heavy" spc="-15" dirty="0">
                <a:solidFill>
                  <a:srgbClr val="0462C1"/>
                </a:solidFill>
                <a:latin typeface="Calibri Light"/>
                <a:cs typeface="Calibri Light"/>
                <a:hlinkClick r:id="rId3"/>
              </a:rPr>
              <a:t>u</a:t>
            </a:r>
            <a:endParaRPr sz="240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2400" b="0" spc="-10" dirty="0">
                <a:solidFill>
                  <a:srgbClr val="888888"/>
                </a:solidFill>
                <a:latin typeface="Calibri Light"/>
                <a:cs typeface="Calibri Light"/>
              </a:rPr>
              <a:t>Те</a:t>
            </a:r>
            <a:r>
              <a:rPr sz="2400" b="0" dirty="0">
                <a:solidFill>
                  <a:srgbClr val="888888"/>
                </a:solidFill>
                <a:latin typeface="Calibri Light"/>
                <a:cs typeface="Calibri Light"/>
              </a:rPr>
              <a:t>л</a:t>
            </a:r>
            <a:r>
              <a:rPr sz="2400" b="0" spc="-15" dirty="0">
                <a:solidFill>
                  <a:srgbClr val="888888"/>
                </a:solidFill>
                <a:latin typeface="Calibri Light"/>
                <a:cs typeface="Calibri Light"/>
              </a:rPr>
              <a:t>.</a:t>
            </a:r>
            <a:r>
              <a:rPr sz="2400" b="0" dirty="0">
                <a:solidFill>
                  <a:srgbClr val="888888"/>
                </a:solidFill>
                <a:latin typeface="Calibri Light"/>
                <a:cs typeface="Calibri Light"/>
              </a:rPr>
              <a:t>:</a:t>
            </a:r>
            <a:r>
              <a:rPr sz="2400" b="0" spc="-60" dirty="0">
                <a:solidFill>
                  <a:srgbClr val="888888"/>
                </a:solidFill>
                <a:latin typeface="Calibri Light"/>
                <a:cs typeface="Calibri Light"/>
              </a:rPr>
              <a:t> </a:t>
            </a:r>
            <a:r>
              <a:rPr sz="2400" b="0" dirty="0">
                <a:solidFill>
                  <a:srgbClr val="888888"/>
                </a:solidFill>
                <a:latin typeface="Calibri Light"/>
                <a:cs typeface="Calibri Light"/>
              </a:rPr>
              <a:t>+7</a:t>
            </a:r>
            <a:r>
              <a:rPr sz="2400" b="0" spc="-40" dirty="0">
                <a:solidFill>
                  <a:srgbClr val="888888"/>
                </a:solidFill>
                <a:latin typeface="Calibri Light"/>
                <a:cs typeface="Calibri Light"/>
              </a:rPr>
              <a:t> </a:t>
            </a:r>
            <a:r>
              <a:rPr sz="2400" b="0" dirty="0">
                <a:solidFill>
                  <a:srgbClr val="888888"/>
                </a:solidFill>
                <a:latin typeface="Calibri Light"/>
                <a:cs typeface="Calibri Light"/>
              </a:rPr>
              <a:t>(4</a:t>
            </a:r>
            <a:r>
              <a:rPr sz="2400" b="0" spc="-20" dirty="0">
                <a:solidFill>
                  <a:srgbClr val="888888"/>
                </a:solidFill>
                <a:latin typeface="Calibri Light"/>
                <a:cs typeface="Calibri Light"/>
              </a:rPr>
              <a:t>99</a:t>
            </a:r>
            <a:r>
              <a:rPr sz="2400" b="0" dirty="0">
                <a:solidFill>
                  <a:srgbClr val="888888"/>
                </a:solidFill>
                <a:latin typeface="Calibri Light"/>
                <a:cs typeface="Calibri Light"/>
              </a:rPr>
              <a:t>)</a:t>
            </a:r>
            <a:r>
              <a:rPr sz="2400" b="0" spc="-50" dirty="0">
                <a:solidFill>
                  <a:srgbClr val="888888"/>
                </a:solidFill>
                <a:latin typeface="Calibri Light"/>
                <a:cs typeface="Calibri Light"/>
              </a:rPr>
              <a:t> </a:t>
            </a:r>
            <a:r>
              <a:rPr sz="2400" b="0" dirty="0">
                <a:solidFill>
                  <a:srgbClr val="888888"/>
                </a:solidFill>
                <a:latin typeface="Calibri Light"/>
                <a:cs typeface="Calibri Light"/>
              </a:rPr>
              <a:t>3</a:t>
            </a:r>
            <a:r>
              <a:rPr sz="2400" b="0" spc="-10" dirty="0">
                <a:solidFill>
                  <a:srgbClr val="888888"/>
                </a:solidFill>
                <a:latin typeface="Calibri Light"/>
                <a:cs typeface="Calibri Light"/>
              </a:rPr>
              <a:t>9</a:t>
            </a:r>
            <a:r>
              <a:rPr sz="2400" b="0" spc="-5" dirty="0">
                <a:solidFill>
                  <a:srgbClr val="888888"/>
                </a:solidFill>
                <a:latin typeface="Calibri Light"/>
                <a:cs typeface="Calibri Light"/>
              </a:rPr>
              <a:t>0</a:t>
            </a:r>
            <a:r>
              <a:rPr sz="2400" b="0" spc="-15" dirty="0">
                <a:solidFill>
                  <a:srgbClr val="888888"/>
                </a:solidFill>
                <a:latin typeface="Calibri Light"/>
                <a:cs typeface="Calibri Light"/>
              </a:rPr>
              <a:t>-</a:t>
            </a:r>
            <a:r>
              <a:rPr sz="2400" b="0" spc="-35" dirty="0">
                <a:solidFill>
                  <a:srgbClr val="888888"/>
                </a:solidFill>
                <a:latin typeface="Calibri Light"/>
                <a:cs typeface="Calibri Light"/>
              </a:rPr>
              <a:t>94</a:t>
            </a:r>
            <a:r>
              <a:rPr sz="2400" b="0" spc="-15" dirty="0">
                <a:solidFill>
                  <a:srgbClr val="888888"/>
                </a:solidFill>
                <a:latin typeface="Calibri Light"/>
                <a:cs typeface="Calibri Light"/>
              </a:rPr>
              <a:t>-</a:t>
            </a:r>
            <a:r>
              <a:rPr sz="2400" b="0" spc="-35" dirty="0">
                <a:solidFill>
                  <a:srgbClr val="888888"/>
                </a:solidFill>
                <a:latin typeface="Calibri Light"/>
                <a:cs typeface="Calibri Light"/>
              </a:rPr>
              <a:t>2</a:t>
            </a:r>
            <a:r>
              <a:rPr sz="2400" b="0" spc="-15" dirty="0">
                <a:solidFill>
                  <a:srgbClr val="888888"/>
                </a:solidFill>
                <a:latin typeface="Calibri Light"/>
                <a:cs typeface="Calibri Light"/>
              </a:rPr>
              <a:t>8</a:t>
            </a:r>
            <a:endParaRPr sz="240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  <a:spcBef>
                <a:spcPts val="705"/>
              </a:spcBef>
            </a:pPr>
            <a:r>
              <a:rPr sz="2400" b="0" u="heavy" spc="-15" dirty="0">
                <a:solidFill>
                  <a:srgbClr val="0462C1"/>
                </a:solidFill>
                <a:latin typeface="Calibri Light"/>
                <a:cs typeface="Calibri Light"/>
                <a:hlinkClick r:id="rId4"/>
              </a:rPr>
              <a:t>w</a:t>
            </a:r>
            <a:r>
              <a:rPr sz="2400" b="0" u="heavy" spc="-25" dirty="0">
                <a:solidFill>
                  <a:srgbClr val="0462C1"/>
                </a:solidFill>
                <a:latin typeface="Calibri Light"/>
                <a:cs typeface="Calibri Light"/>
                <a:hlinkClick r:id="rId4"/>
              </a:rPr>
              <a:t>w</a:t>
            </a:r>
            <a:r>
              <a:rPr sz="2400" b="0" u="heavy" spc="-180" dirty="0">
                <a:solidFill>
                  <a:srgbClr val="0462C1"/>
                </a:solidFill>
                <a:latin typeface="Calibri Light"/>
                <a:cs typeface="Calibri Light"/>
                <a:hlinkClick r:id="rId4"/>
              </a:rPr>
              <a:t>w</a:t>
            </a:r>
            <a:r>
              <a:rPr sz="2400" b="0" u="heavy" spc="-25" dirty="0">
                <a:solidFill>
                  <a:srgbClr val="0462C1"/>
                </a:solidFill>
                <a:latin typeface="Calibri Light"/>
                <a:cs typeface="Calibri Light"/>
                <a:hlinkClick r:id="rId4"/>
              </a:rPr>
              <a:t>.ec</a:t>
            </a:r>
            <a:r>
              <a:rPr sz="2400" b="0" u="heavy" spc="-30" dirty="0">
                <a:solidFill>
                  <a:srgbClr val="0462C1"/>
                </a:solidFill>
                <a:latin typeface="Calibri Light"/>
                <a:cs typeface="Calibri Light"/>
                <a:hlinkClick r:id="rId4"/>
              </a:rPr>
              <a:t>m</a:t>
            </a:r>
            <a:r>
              <a:rPr sz="2400" b="0" u="heavy" spc="-25" dirty="0">
                <a:solidFill>
                  <a:srgbClr val="0462C1"/>
                </a:solidFill>
                <a:latin typeface="Calibri Light"/>
                <a:cs typeface="Calibri Light"/>
                <a:hlinkClick r:id="rId4"/>
              </a:rPr>
              <a:t>ei.</a:t>
            </a:r>
            <a:r>
              <a:rPr sz="2400" b="0" u="heavy" spc="-15" dirty="0">
                <a:solidFill>
                  <a:srgbClr val="0462C1"/>
                </a:solidFill>
                <a:latin typeface="Calibri Light"/>
                <a:cs typeface="Calibri Light"/>
                <a:hlinkClick r:id="rId4"/>
              </a:rPr>
              <a:t>r</a:t>
            </a:r>
            <a:r>
              <a:rPr sz="2400" b="0" u="heavy" dirty="0">
                <a:solidFill>
                  <a:srgbClr val="0462C1"/>
                </a:solidFill>
                <a:latin typeface="Calibri Light"/>
                <a:cs typeface="Calibri Light"/>
                <a:hlinkClick r:id="rId4"/>
              </a:rPr>
              <a:t>u</a:t>
            </a:r>
            <a:endParaRPr sz="2400">
              <a:latin typeface="Calibri Light"/>
              <a:cs typeface="Calibri Ligh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094211" y="6464985"/>
            <a:ext cx="180975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35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1751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4400" spc="-65" dirty="0"/>
              <a:t>М</a:t>
            </a:r>
            <a:r>
              <a:rPr sz="4400" spc="-40" dirty="0"/>
              <a:t>и</a:t>
            </a:r>
            <a:r>
              <a:rPr sz="4400" spc="-25" dirty="0"/>
              <a:t>сс</a:t>
            </a:r>
            <a:r>
              <a:rPr sz="4400" spc="-45" dirty="0"/>
              <a:t>и</a:t>
            </a:r>
            <a:r>
              <a:rPr sz="4400" dirty="0"/>
              <a:t>я</a:t>
            </a:r>
            <a:r>
              <a:rPr sz="4400" spc="-85" dirty="0"/>
              <a:t> </a:t>
            </a:r>
            <a:r>
              <a:rPr sz="4400" spc="-25" dirty="0"/>
              <a:t>к</a:t>
            </a:r>
            <a:r>
              <a:rPr sz="4400" spc="-30" dirty="0"/>
              <a:t>о</a:t>
            </a:r>
            <a:r>
              <a:rPr sz="4400" spc="-60" dirty="0"/>
              <a:t>м</a:t>
            </a:r>
            <a:r>
              <a:rPr sz="4400" spc="-40" dirty="0"/>
              <a:t>п</a:t>
            </a:r>
            <a:r>
              <a:rPr sz="4400" spc="-35" dirty="0"/>
              <a:t>а</a:t>
            </a:r>
            <a:r>
              <a:rPr sz="4400" spc="-40" dirty="0"/>
              <a:t>ни</a:t>
            </a:r>
            <a:r>
              <a:rPr sz="4400" dirty="0"/>
              <a:t>и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55751" y="2250694"/>
            <a:ext cx="10629265" cy="2780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408305">
              <a:lnSpc>
                <a:spcPct val="100000"/>
              </a:lnSpc>
            </a:pPr>
            <a:r>
              <a:rPr sz="2400" b="0" dirty="0">
                <a:solidFill>
                  <a:srgbClr val="087A9C"/>
                </a:solidFill>
                <a:latin typeface="Calibri Light"/>
                <a:cs typeface="Calibri Light"/>
              </a:rPr>
              <a:t>«</a:t>
            </a:r>
            <a:r>
              <a:rPr sz="2400" b="0" spc="-20" dirty="0">
                <a:solidFill>
                  <a:srgbClr val="087A9C"/>
                </a:solidFill>
                <a:latin typeface="Calibri Light"/>
                <a:cs typeface="Calibri Light"/>
              </a:rPr>
              <a:t>Инж</a:t>
            </a:r>
            <a:r>
              <a:rPr sz="2400" b="0" spc="-25" dirty="0">
                <a:solidFill>
                  <a:srgbClr val="087A9C"/>
                </a:solidFill>
                <a:latin typeface="Calibri Light"/>
                <a:cs typeface="Calibri Light"/>
              </a:rPr>
              <a:t>и</a:t>
            </a:r>
            <a:r>
              <a:rPr sz="2400" b="0" spc="-20" dirty="0">
                <a:solidFill>
                  <a:srgbClr val="087A9C"/>
                </a:solidFill>
                <a:latin typeface="Calibri Light"/>
                <a:cs typeface="Calibri Light"/>
              </a:rPr>
              <a:t>н</a:t>
            </a:r>
            <a:r>
              <a:rPr sz="2400" b="0" spc="-15" dirty="0">
                <a:solidFill>
                  <a:srgbClr val="087A9C"/>
                </a:solidFill>
                <a:latin typeface="Calibri Light"/>
                <a:cs typeface="Calibri Light"/>
              </a:rPr>
              <a:t>и</a:t>
            </a:r>
            <a:r>
              <a:rPr sz="2400" b="0" spc="-25" dirty="0">
                <a:solidFill>
                  <a:srgbClr val="087A9C"/>
                </a:solidFill>
                <a:latin typeface="Calibri Light"/>
                <a:cs typeface="Calibri Light"/>
              </a:rPr>
              <a:t>ри</a:t>
            </a:r>
            <a:r>
              <a:rPr sz="2400" b="0" spc="-20" dirty="0">
                <a:solidFill>
                  <a:srgbClr val="087A9C"/>
                </a:solidFill>
                <a:latin typeface="Calibri Light"/>
                <a:cs typeface="Calibri Light"/>
              </a:rPr>
              <a:t>н</a:t>
            </a:r>
            <a:r>
              <a:rPr sz="2400" b="0" spc="-15" dirty="0">
                <a:solidFill>
                  <a:srgbClr val="087A9C"/>
                </a:solidFill>
                <a:latin typeface="Calibri Light"/>
                <a:cs typeface="Calibri Light"/>
              </a:rPr>
              <a:t>г</a:t>
            </a:r>
            <a:r>
              <a:rPr sz="2400" b="0" spc="-25" dirty="0">
                <a:solidFill>
                  <a:srgbClr val="087A9C"/>
                </a:solidFill>
                <a:latin typeface="Calibri Light"/>
                <a:cs typeface="Calibri Light"/>
              </a:rPr>
              <a:t>о</a:t>
            </a:r>
            <a:r>
              <a:rPr sz="2400" b="0" spc="-15" dirty="0">
                <a:solidFill>
                  <a:srgbClr val="087A9C"/>
                </a:solidFill>
                <a:latin typeface="Calibri Light"/>
                <a:cs typeface="Calibri Light"/>
              </a:rPr>
              <a:t>в</a:t>
            </a:r>
            <a:r>
              <a:rPr sz="2400" b="0" spc="-25" dirty="0">
                <a:solidFill>
                  <a:srgbClr val="087A9C"/>
                </a:solidFill>
                <a:latin typeface="Calibri Light"/>
                <a:cs typeface="Calibri Light"/>
              </a:rPr>
              <a:t>ы</a:t>
            </a:r>
            <a:r>
              <a:rPr sz="2400" b="0" dirty="0">
                <a:solidFill>
                  <a:srgbClr val="087A9C"/>
                </a:solidFill>
                <a:latin typeface="Calibri Light"/>
                <a:cs typeface="Calibri Light"/>
              </a:rPr>
              <a:t>й</a:t>
            </a:r>
            <a:r>
              <a:rPr sz="2400" b="0" spc="-65" dirty="0">
                <a:solidFill>
                  <a:srgbClr val="087A9C"/>
                </a:solidFill>
                <a:latin typeface="Calibri Light"/>
                <a:cs typeface="Calibri Light"/>
              </a:rPr>
              <a:t> </a:t>
            </a:r>
            <a:r>
              <a:rPr sz="2400" b="0" spc="-10" dirty="0">
                <a:solidFill>
                  <a:srgbClr val="087A9C"/>
                </a:solidFill>
                <a:latin typeface="Calibri Light"/>
                <a:cs typeface="Calibri Light"/>
              </a:rPr>
              <a:t>ц</a:t>
            </a:r>
            <a:r>
              <a:rPr sz="2400" b="0" dirty="0">
                <a:solidFill>
                  <a:srgbClr val="087A9C"/>
                </a:solidFill>
                <a:latin typeface="Calibri Light"/>
                <a:cs typeface="Calibri Light"/>
              </a:rPr>
              <a:t>е</a:t>
            </a:r>
            <a:r>
              <a:rPr sz="2400" b="0" spc="-15" dirty="0">
                <a:solidFill>
                  <a:srgbClr val="087A9C"/>
                </a:solidFill>
                <a:latin typeface="Calibri Light"/>
                <a:cs typeface="Calibri Light"/>
              </a:rPr>
              <a:t>нт</a:t>
            </a:r>
            <a:r>
              <a:rPr sz="2400" b="0" dirty="0">
                <a:solidFill>
                  <a:srgbClr val="087A9C"/>
                </a:solidFill>
                <a:latin typeface="Calibri Light"/>
                <a:cs typeface="Calibri Light"/>
              </a:rPr>
              <a:t>р</a:t>
            </a:r>
            <a:r>
              <a:rPr sz="2400" b="0" spc="-60" dirty="0">
                <a:solidFill>
                  <a:srgbClr val="087A9C"/>
                </a:solidFill>
                <a:latin typeface="Calibri Light"/>
                <a:cs typeface="Calibri Light"/>
              </a:rPr>
              <a:t> </a:t>
            </a:r>
            <a:r>
              <a:rPr sz="2400" b="0" spc="-25" dirty="0">
                <a:solidFill>
                  <a:srgbClr val="087A9C"/>
                </a:solidFill>
                <a:latin typeface="Calibri Light"/>
                <a:cs typeface="Calibri Light"/>
              </a:rPr>
              <a:t>М</a:t>
            </a:r>
            <a:r>
              <a:rPr sz="2400" b="0" dirty="0">
                <a:solidFill>
                  <a:srgbClr val="087A9C"/>
                </a:solidFill>
                <a:latin typeface="Calibri Light"/>
                <a:cs typeface="Calibri Light"/>
              </a:rPr>
              <a:t>Э</a:t>
            </a:r>
            <a:r>
              <a:rPr sz="2400" b="0" spc="-30" dirty="0">
                <a:solidFill>
                  <a:srgbClr val="087A9C"/>
                </a:solidFill>
                <a:latin typeface="Calibri Light"/>
                <a:cs typeface="Calibri Light"/>
              </a:rPr>
              <a:t>И</a:t>
            </a:r>
            <a:r>
              <a:rPr sz="2400" b="0" dirty="0">
                <a:solidFill>
                  <a:srgbClr val="087A9C"/>
                </a:solidFill>
                <a:latin typeface="Calibri Light"/>
                <a:cs typeface="Calibri Light"/>
              </a:rPr>
              <a:t>»</a:t>
            </a:r>
            <a:r>
              <a:rPr sz="2400" b="0" spc="-114" dirty="0">
                <a:solidFill>
                  <a:srgbClr val="087A9C"/>
                </a:solidFill>
                <a:latin typeface="Calibri Light"/>
                <a:cs typeface="Calibri Light"/>
              </a:rPr>
              <a:t> </a:t>
            </a:r>
            <a:r>
              <a:rPr sz="2400" b="0" dirty="0">
                <a:solidFill>
                  <a:srgbClr val="7E7E7E"/>
                </a:solidFill>
                <a:latin typeface="Calibri Light"/>
                <a:cs typeface="Calibri Light"/>
              </a:rPr>
              <a:t>стреми</a:t>
            </a:r>
            <a:r>
              <a:rPr sz="2400" b="0" spc="-10" dirty="0">
                <a:solidFill>
                  <a:srgbClr val="7E7E7E"/>
                </a:solidFill>
                <a:latin typeface="Calibri Light"/>
                <a:cs typeface="Calibri Light"/>
              </a:rPr>
              <a:t>т</a:t>
            </a:r>
            <a:r>
              <a:rPr sz="2400" b="0" dirty="0">
                <a:solidFill>
                  <a:srgbClr val="7E7E7E"/>
                </a:solidFill>
                <a:latin typeface="Calibri Light"/>
                <a:cs typeface="Calibri Light"/>
              </a:rPr>
              <a:t>ся</a:t>
            </a:r>
            <a:r>
              <a:rPr sz="2400" b="0" spc="25" dirty="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sz="2400" b="0" dirty="0">
                <a:solidFill>
                  <a:srgbClr val="7E7E7E"/>
                </a:solidFill>
                <a:latin typeface="Calibri Light"/>
                <a:cs typeface="Calibri Light"/>
              </a:rPr>
              <a:t>быть </a:t>
            </a:r>
            <a:r>
              <a:rPr sz="2400" b="0" spc="-10" dirty="0">
                <a:solidFill>
                  <a:srgbClr val="7E7E7E"/>
                </a:solidFill>
                <a:latin typeface="Calibri Light"/>
                <a:cs typeface="Calibri Light"/>
              </a:rPr>
              <a:t>л</a:t>
            </a:r>
            <a:r>
              <a:rPr sz="2400" b="0" dirty="0">
                <a:solidFill>
                  <a:srgbClr val="7E7E7E"/>
                </a:solidFill>
                <a:latin typeface="Calibri Light"/>
                <a:cs typeface="Calibri Light"/>
              </a:rPr>
              <a:t>идером</a:t>
            </a:r>
            <a:r>
              <a:rPr sz="2400" b="0" spc="-10" dirty="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sz="2400" b="0" dirty="0">
                <a:solidFill>
                  <a:srgbClr val="7E7E7E"/>
                </a:solidFill>
                <a:latin typeface="Calibri Light"/>
                <a:cs typeface="Calibri Light"/>
              </a:rPr>
              <a:t>в </a:t>
            </a:r>
            <a:r>
              <a:rPr sz="2400" b="0" spc="-10" dirty="0">
                <a:solidFill>
                  <a:srgbClr val="7E7E7E"/>
                </a:solidFill>
                <a:latin typeface="Calibri Light"/>
                <a:cs typeface="Calibri Light"/>
              </a:rPr>
              <a:t>о</a:t>
            </a:r>
            <a:r>
              <a:rPr sz="2400" b="0" dirty="0">
                <a:solidFill>
                  <a:srgbClr val="7E7E7E"/>
                </a:solidFill>
                <a:latin typeface="Calibri Light"/>
                <a:cs typeface="Calibri Light"/>
              </a:rPr>
              <a:t>бласти ре</a:t>
            </a:r>
            <a:r>
              <a:rPr sz="2400" b="0" spc="-10" dirty="0">
                <a:solidFill>
                  <a:srgbClr val="7E7E7E"/>
                </a:solidFill>
                <a:latin typeface="Calibri Light"/>
                <a:cs typeface="Calibri Light"/>
              </a:rPr>
              <a:t>а</a:t>
            </a:r>
            <a:r>
              <a:rPr sz="2400" b="0" dirty="0">
                <a:solidFill>
                  <a:srgbClr val="7E7E7E"/>
                </a:solidFill>
                <a:latin typeface="Calibri Light"/>
                <a:cs typeface="Calibri Light"/>
              </a:rPr>
              <a:t>лиз</a:t>
            </a:r>
            <a:r>
              <a:rPr sz="2400" b="0" spc="-10" dirty="0">
                <a:solidFill>
                  <a:srgbClr val="7E7E7E"/>
                </a:solidFill>
                <a:latin typeface="Calibri Light"/>
                <a:cs typeface="Calibri Light"/>
              </a:rPr>
              <a:t>а</a:t>
            </a:r>
            <a:r>
              <a:rPr sz="2400" b="0" dirty="0">
                <a:solidFill>
                  <a:srgbClr val="7E7E7E"/>
                </a:solidFill>
                <a:latin typeface="Calibri Light"/>
                <a:cs typeface="Calibri Light"/>
              </a:rPr>
              <a:t>ции новых</a:t>
            </a:r>
            <a:r>
              <a:rPr sz="2400" b="0" spc="-10" dirty="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sz="2400" b="0" dirty="0">
                <a:solidFill>
                  <a:srgbClr val="7E7E7E"/>
                </a:solidFill>
                <a:latin typeface="Calibri Light"/>
                <a:cs typeface="Calibri Light"/>
              </a:rPr>
              <a:t>решений</a:t>
            </a:r>
            <a:r>
              <a:rPr sz="2400" b="0" spc="10" dirty="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sz="2400" b="0" dirty="0">
                <a:solidFill>
                  <a:srgbClr val="7E7E7E"/>
                </a:solidFill>
                <a:latin typeface="Calibri Light"/>
                <a:cs typeface="Calibri Light"/>
              </a:rPr>
              <a:t>в</a:t>
            </a:r>
            <a:r>
              <a:rPr sz="2400" b="0" spc="-15" dirty="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sz="2400" b="0" dirty="0">
                <a:solidFill>
                  <a:srgbClr val="7E7E7E"/>
                </a:solidFill>
                <a:latin typeface="Calibri Light"/>
                <a:cs typeface="Calibri Light"/>
              </a:rPr>
              <a:t>сфере эффективности,</a:t>
            </a:r>
            <a:r>
              <a:rPr sz="2400" b="0" spc="15" dirty="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sz="2400" b="0" dirty="0">
                <a:solidFill>
                  <a:srgbClr val="7E7E7E"/>
                </a:solidFill>
                <a:latin typeface="Calibri Light"/>
                <a:cs typeface="Calibri Light"/>
              </a:rPr>
              <a:t>ин</a:t>
            </a:r>
            <a:r>
              <a:rPr sz="2400" b="0" spc="5" dirty="0">
                <a:solidFill>
                  <a:srgbClr val="7E7E7E"/>
                </a:solidFill>
                <a:latin typeface="Calibri Light"/>
                <a:cs typeface="Calibri Light"/>
              </a:rPr>
              <a:t>н</a:t>
            </a:r>
            <a:r>
              <a:rPr sz="2400" b="0" dirty="0">
                <a:solidFill>
                  <a:srgbClr val="7E7E7E"/>
                </a:solidFill>
                <a:latin typeface="Calibri Light"/>
                <a:cs typeface="Calibri Light"/>
              </a:rPr>
              <a:t>овационных</a:t>
            </a:r>
            <a:r>
              <a:rPr sz="2400" b="0" spc="10" dirty="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sz="2400" b="0" dirty="0">
                <a:solidFill>
                  <a:srgbClr val="7E7E7E"/>
                </a:solidFill>
                <a:latin typeface="Calibri Light"/>
                <a:cs typeface="Calibri Light"/>
              </a:rPr>
              <a:t>тех</a:t>
            </a:r>
            <a:r>
              <a:rPr sz="2400" b="0" spc="5" dirty="0">
                <a:solidFill>
                  <a:srgbClr val="7E7E7E"/>
                </a:solidFill>
                <a:latin typeface="Calibri Light"/>
                <a:cs typeface="Calibri Light"/>
              </a:rPr>
              <a:t>н</a:t>
            </a:r>
            <a:r>
              <a:rPr sz="2400" b="0" dirty="0">
                <a:solidFill>
                  <a:srgbClr val="7E7E7E"/>
                </a:solidFill>
                <a:latin typeface="Calibri Light"/>
                <a:cs typeface="Calibri Light"/>
              </a:rPr>
              <a:t>ологий, эне</a:t>
            </a:r>
            <a:r>
              <a:rPr sz="2400" b="0" spc="5" dirty="0">
                <a:solidFill>
                  <a:srgbClr val="7E7E7E"/>
                </a:solidFill>
                <a:latin typeface="Calibri Light"/>
                <a:cs typeface="Calibri Light"/>
              </a:rPr>
              <a:t>р</a:t>
            </a:r>
            <a:r>
              <a:rPr sz="2400" b="0" dirty="0">
                <a:solidFill>
                  <a:srgbClr val="7E7E7E"/>
                </a:solidFill>
                <a:latin typeface="Calibri Light"/>
                <a:cs typeface="Calibri Light"/>
              </a:rPr>
              <a:t>госб</a:t>
            </a:r>
            <a:r>
              <a:rPr sz="2400" b="0" spc="5" dirty="0">
                <a:solidFill>
                  <a:srgbClr val="7E7E7E"/>
                </a:solidFill>
                <a:latin typeface="Calibri Light"/>
                <a:cs typeface="Calibri Light"/>
              </a:rPr>
              <a:t>е</a:t>
            </a:r>
            <a:r>
              <a:rPr sz="2400" b="0" dirty="0">
                <a:solidFill>
                  <a:srgbClr val="7E7E7E"/>
                </a:solidFill>
                <a:latin typeface="Calibri Light"/>
                <a:cs typeface="Calibri Light"/>
              </a:rPr>
              <a:t>реже</a:t>
            </a:r>
            <a:r>
              <a:rPr sz="2400" b="0" spc="5" dirty="0">
                <a:solidFill>
                  <a:srgbClr val="7E7E7E"/>
                </a:solidFill>
                <a:latin typeface="Calibri Light"/>
                <a:cs typeface="Calibri Light"/>
              </a:rPr>
              <a:t>н</a:t>
            </a:r>
            <a:r>
              <a:rPr sz="2400" b="0" dirty="0">
                <a:solidFill>
                  <a:srgbClr val="7E7E7E"/>
                </a:solidFill>
                <a:latin typeface="Calibri Light"/>
                <a:cs typeface="Calibri Light"/>
              </a:rPr>
              <a:t>ия</a:t>
            </a:r>
            <a:r>
              <a:rPr sz="2400" b="0" spc="15" dirty="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sz="2400" b="0" dirty="0">
                <a:solidFill>
                  <a:srgbClr val="7E7E7E"/>
                </a:solidFill>
                <a:latin typeface="Calibri Light"/>
                <a:cs typeface="Calibri Light"/>
              </a:rPr>
              <a:t>и ус</a:t>
            </a:r>
            <a:r>
              <a:rPr sz="2400" b="0" spc="-10" dirty="0">
                <a:solidFill>
                  <a:srgbClr val="7E7E7E"/>
                </a:solidFill>
                <a:latin typeface="Calibri Light"/>
                <a:cs typeface="Calibri Light"/>
              </a:rPr>
              <a:t>т</a:t>
            </a:r>
            <a:r>
              <a:rPr sz="2400" b="0" dirty="0">
                <a:solidFill>
                  <a:srgbClr val="7E7E7E"/>
                </a:solidFill>
                <a:latin typeface="Calibri Light"/>
                <a:cs typeface="Calibri Light"/>
              </a:rPr>
              <a:t>ойчивого</a:t>
            </a:r>
            <a:r>
              <a:rPr sz="2400" b="0" spc="20" dirty="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sz="2400" b="0" dirty="0">
                <a:solidFill>
                  <a:srgbClr val="7E7E7E"/>
                </a:solidFill>
                <a:latin typeface="Calibri Light"/>
                <a:cs typeface="Calibri Light"/>
              </a:rPr>
              <a:t>развития эне</a:t>
            </a:r>
            <a:r>
              <a:rPr sz="2400" b="0" spc="5" dirty="0">
                <a:solidFill>
                  <a:srgbClr val="7E7E7E"/>
                </a:solidFill>
                <a:latin typeface="Calibri Light"/>
                <a:cs typeface="Calibri Light"/>
              </a:rPr>
              <a:t>р</a:t>
            </a:r>
            <a:r>
              <a:rPr sz="2400" b="0" dirty="0">
                <a:solidFill>
                  <a:srgbClr val="7E7E7E"/>
                </a:solidFill>
                <a:latin typeface="Calibri Light"/>
                <a:cs typeface="Calibri Light"/>
              </a:rPr>
              <a:t>гетики.</a:t>
            </a:r>
            <a:endParaRPr sz="240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2125"/>
              </a:spcBef>
            </a:pPr>
            <a:r>
              <a:rPr sz="2400" b="0" dirty="0">
                <a:solidFill>
                  <a:srgbClr val="7E7E7E"/>
                </a:solidFill>
                <a:latin typeface="Calibri Light"/>
                <a:cs typeface="Calibri Light"/>
              </a:rPr>
              <a:t>Мы используем</a:t>
            </a:r>
            <a:r>
              <a:rPr sz="2400" b="0" spc="15" dirty="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sz="2400" b="0" dirty="0">
                <a:solidFill>
                  <a:srgbClr val="7E7E7E"/>
                </a:solidFill>
                <a:latin typeface="Calibri Light"/>
                <a:cs typeface="Calibri Light"/>
              </a:rPr>
              <a:t>ч</a:t>
            </a:r>
            <a:r>
              <a:rPr sz="2400" b="0" spc="5" dirty="0">
                <a:solidFill>
                  <a:srgbClr val="7E7E7E"/>
                </a:solidFill>
                <a:latin typeface="Calibri Light"/>
                <a:cs typeface="Calibri Light"/>
              </a:rPr>
              <a:t>е</a:t>
            </a:r>
            <a:r>
              <a:rPr sz="2400" b="0" dirty="0">
                <a:solidFill>
                  <a:srgbClr val="7E7E7E"/>
                </a:solidFill>
                <a:latin typeface="Calibri Light"/>
                <a:cs typeface="Calibri Light"/>
              </a:rPr>
              <a:t>лове</a:t>
            </a:r>
            <a:r>
              <a:rPr sz="2400" b="0" spc="5" dirty="0">
                <a:solidFill>
                  <a:srgbClr val="7E7E7E"/>
                </a:solidFill>
                <a:latin typeface="Calibri Light"/>
                <a:cs typeface="Calibri Light"/>
              </a:rPr>
              <a:t>ч</a:t>
            </a:r>
            <a:r>
              <a:rPr sz="2400" b="0" dirty="0">
                <a:solidFill>
                  <a:srgbClr val="7E7E7E"/>
                </a:solidFill>
                <a:latin typeface="Calibri Light"/>
                <a:cs typeface="Calibri Light"/>
              </a:rPr>
              <a:t>еские и тех</a:t>
            </a:r>
            <a:r>
              <a:rPr sz="2400" b="0" spc="5" dirty="0">
                <a:solidFill>
                  <a:srgbClr val="7E7E7E"/>
                </a:solidFill>
                <a:latin typeface="Calibri Light"/>
                <a:cs typeface="Calibri Light"/>
              </a:rPr>
              <a:t>н</a:t>
            </a:r>
            <a:r>
              <a:rPr sz="2400" b="0" dirty="0">
                <a:solidFill>
                  <a:srgbClr val="7E7E7E"/>
                </a:solidFill>
                <a:latin typeface="Calibri Light"/>
                <a:cs typeface="Calibri Light"/>
              </a:rPr>
              <a:t>ологические</a:t>
            </a:r>
            <a:r>
              <a:rPr sz="2400" b="0" spc="15" dirty="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sz="2400" b="0" dirty="0">
                <a:solidFill>
                  <a:srgbClr val="7E7E7E"/>
                </a:solidFill>
                <a:latin typeface="Calibri Light"/>
                <a:cs typeface="Calibri Light"/>
              </a:rPr>
              <a:t>ресурсы</a:t>
            </a:r>
            <a:r>
              <a:rPr sz="2400" b="0" spc="15" dirty="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sz="2400" b="0" dirty="0">
                <a:solidFill>
                  <a:srgbClr val="7E7E7E"/>
                </a:solidFill>
                <a:latin typeface="Calibri Light"/>
                <a:cs typeface="Calibri Light"/>
              </a:rPr>
              <a:t>компании</a:t>
            </a:r>
            <a:r>
              <a:rPr sz="2400" b="0" spc="10" dirty="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sz="2400" b="0" dirty="0">
                <a:solidFill>
                  <a:srgbClr val="7E7E7E"/>
                </a:solidFill>
                <a:latin typeface="Calibri Light"/>
                <a:cs typeface="Calibri Light"/>
              </a:rPr>
              <a:t>для</a:t>
            </a:r>
            <a:r>
              <a:rPr sz="2400" b="0" spc="5" dirty="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sz="2400" b="0" dirty="0">
                <a:solidFill>
                  <a:srgbClr val="7E7E7E"/>
                </a:solidFill>
                <a:latin typeface="Calibri Light"/>
                <a:cs typeface="Calibri Light"/>
              </a:rPr>
              <a:t>создания товаров и усл</a:t>
            </a:r>
            <a:r>
              <a:rPr sz="2400" b="0" spc="-10" dirty="0">
                <a:solidFill>
                  <a:srgbClr val="7E7E7E"/>
                </a:solidFill>
                <a:latin typeface="Calibri Light"/>
                <a:cs typeface="Calibri Light"/>
              </a:rPr>
              <a:t>у</a:t>
            </a:r>
            <a:r>
              <a:rPr sz="2400" b="0" dirty="0">
                <a:solidFill>
                  <a:srgbClr val="7E7E7E"/>
                </a:solidFill>
                <a:latin typeface="Calibri Light"/>
                <a:cs typeface="Calibri Light"/>
              </a:rPr>
              <a:t>г в</a:t>
            </a:r>
            <a:r>
              <a:rPr sz="2400" b="0" spc="-20" dirty="0">
                <a:solidFill>
                  <a:srgbClr val="7E7E7E"/>
                </a:solidFill>
                <a:latin typeface="Calibri Light"/>
                <a:cs typeface="Calibri Light"/>
              </a:rPr>
              <a:t>ы</a:t>
            </a:r>
            <a:r>
              <a:rPr sz="2400" b="0" spc="-15" dirty="0">
                <a:solidFill>
                  <a:srgbClr val="7E7E7E"/>
                </a:solidFill>
                <a:latin typeface="Calibri Light"/>
                <a:cs typeface="Calibri Light"/>
              </a:rPr>
              <a:t>с</a:t>
            </a:r>
            <a:r>
              <a:rPr sz="2400" b="0" spc="-30" dirty="0">
                <a:solidFill>
                  <a:srgbClr val="7E7E7E"/>
                </a:solidFill>
                <a:latin typeface="Calibri Light"/>
                <a:cs typeface="Calibri Light"/>
              </a:rPr>
              <a:t>око</a:t>
            </a:r>
            <a:r>
              <a:rPr sz="2400" b="0" spc="-15" dirty="0">
                <a:solidFill>
                  <a:srgbClr val="7E7E7E"/>
                </a:solidFill>
                <a:latin typeface="Calibri Light"/>
                <a:cs typeface="Calibri Light"/>
              </a:rPr>
              <a:t>г</a:t>
            </a:r>
            <a:r>
              <a:rPr sz="2400" b="0" dirty="0">
                <a:solidFill>
                  <a:srgbClr val="7E7E7E"/>
                </a:solidFill>
                <a:latin typeface="Calibri Light"/>
                <a:cs typeface="Calibri Light"/>
              </a:rPr>
              <a:t>о</a:t>
            </a:r>
            <a:r>
              <a:rPr sz="2400" b="0" spc="-65" dirty="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sz="2400" b="0" dirty="0">
                <a:solidFill>
                  <a:srgbClr val="7E7E7E"/>
                </a:solidFill>
                <a:latin typeface="Calibri Light"/>
                <a:cs typeface="Calibri Light"/>
              </a:rPr>
              <a:t>к</a:t>
            </a:r>
            <a:r>
              <a:rPr sz="2400" b="0" spc="-10" dirty="0">
                <a:solidFill>
                  <a:srgbClr val="7E7E7E"/>
                </a:solidFill>
                <a:latin typeface="Calibri Light"/>
                <a:cs typeface="Calibri Light"/>
              </a:rPr>
              <a:t>а</a:t>
            </a:r>
            <a:r>
              <a:rPr sz="2400" b="0" spc="-20" dirty="0">
                <a:solidFill>
                  <a:srgbClr val="7E7E7E"/>
                </a:solidFill>
                <a:latin typeface="Calibri Light"/>
                <a:cs typeface="Calibri Light"/>
              </a:rPr>
              <a:t>ч</a:t>
            </a:r>
            <a:r>
              <a:rPr sz="2400" b="0" spc="-25" dirty="0">
                <a:solidFill>
                  <a:srgbClr val="7E7E7E"/>
                </a:solidFill>
                <a:latin typeface="Calibri Light"/>
                <a:cs typeface="Calibri Light"/>
              </a:rPr>
              <a:t>ес</a:t>
            </a:r>
            <a:r>
              <a:rPr sz="2400" b="0" spc="-15" dirty="0">
                <a:solidFill>
                  <a:srgbClr val="7E7E7E"/>
                </a:solidFill>
                <a:latin typeface="Calibri Light"/>
                <a:cs typeface="Calibri Light"/>
              </a:rPr>
              <a:t>тв</a:t>
            </a:r>
            <a:r>
              <a:rPr sz="2400" b="0" spc="-25" dirty="0">
                <a:solidFill>
                  <a:srgbClr val="7E7E7E"/>
                </a:solidFill>
                <a:latin typeface="Calibri Light"/>
                <a:cs typeface="Calibri Light"/>
              </a:rPr>
              <a:t>а</a:t>
            </a:r>
            <a:r>
              <a:rPr sz="2400" b="0" dirty="0">
                <a:solidFill>
                  <a:srgbClr val="7E7E7E"/>
                </a:solidFill>
                <a:latin typeface="Calibri Light"/>
                <a:cs typeface="Calibri Light"/>
              </a:rPr>
              <a:t>,</a:t>
            </a:r>
            <a:r>
              <a:rPr sz="2400" b="0" spc="-40" dirty="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sz="2400" b="0" dirty="0">
                <a:solidFill>
                  <a:srgbClr val="7E7E7E"/>
                </a:solidFill>
                <a:latin typeface="Calibri Light"/>
                <a:cs typeface="Calibri Light"/>
              </a:rPr>
              <a:t>осу</a:t>
            </a:r>
            <a:r>
              <a:rPr sz="2400" b="0" spc="-10" dirty="0">
                <a:solidFill>
                  <a:srgbClr val="7E7E7E"/>
                </a:solidFill>
                <a:latin typeface="Calibri Light"/>
                <a:cs typeface="Calibri Light"/>
              </a:rPr>
              <a:t>щ</a:t>
            </a:r>
            <a:r>
              <a:rPr sz="2400" b="0" dirty="0">
                <a:solidFill>
                  <a:srgbClr val="7E7E7E"/>
                </a:solidFill>
                <a:latin typeface="Calibri Light"/>
                <a:cs typeface="Calibri Light"/>
              </a:rPr>
              <a:t>ествляя</a:t>
            </a:r>
            <a:r>
              <a:rPr sz="2400" b="0" spc="20" dirty="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sz="2400" b="0" dirty="0">
                <a:solidFill>
                  <a:srgbClr val="7E7E7E"/>
                </a:solidFill>
                <a:latin typeface="Calibri Light"/>
                <a:cs typeface="Calibri Light"/>
              </a:rPr>
              <a:t>тем са</a:t>
            </a:r>
            <a:r>
              <a:rPr sz="2400" b="0" spc="-10" dirty="0">
                <a:solidFill>
                  <a:srgbClr val="7E7E7E"/>
                </a:solidFill>
                <a:latin typeface="Calibri Light"/>
                <a:cs typeface="Calibri Light"/>
              </a:rPr>
              <a:t>м</a:t>
            </a:r>
            <a:r>
              <a:rPr sz="2400" b="0" dirty="0">
                <a:solidFill>
                  <a:srgbClr val="7E7E7E"/>
                </a:solidFill>
                <a:latin typeface="Calibri Light"/>
                <a:cs typeface="Calibri Light"/>
              </a:rPr>
              <a:t>ым с</a:t>
            </a:r>
            <a:r>
              <a:rPr sz="2400" b="0" spc="-10" dirty="0">
                <a:solidFill>
                  <a:srgbClr val="7E7E7E"/>
                </a:solidFill>
                <a:latin typeface="Calibri Light"/>
                <a:cs typeface="Calibri Light"/>
              </a:rPr>
              <a:t>в</a:t>
            </a:r>
            <a:r>
              <a:rPr sz="2400" b="0" dirty="0">
                <a:solidFill>
                  <a:srgbClr val="7E7E7E"/>
                </a:solidFill>
                <a:latin typeface="Calibri Light"/>
                <a:cs typeface="Calibri Light"/>
              </a:rPr>
              <a:t>ой</a:t>
            </a:r>
            <a:r>
              <a:rPr sz="2400" b="0" spc="10" dirty="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sz="2400" b="0" dirty="0">
                <a:solidFill>
                  <a:srgbClr val="7E7E7E"/>
                </a:solidFill>
                <a:latin typeface="Calibri Light"/>
                <a:cs typeface="Calibri Light"/>
              </a:rPr>
              <a:t>в</a:t>
            </a:r>
            <a:r>
              <a:rPr sz="2400" b="0" spc="-10" dirty="0">
                <a:solidFill>
                  <a:srgbClr val="7E7E7E"/>
                </a:solidFill>
                <a:latin typeface="Calibri Light"/>
                <a:cs typeface="Calibri Light"/>
              </a:rPr>
              <a:t>к</a:t>
            </a:r>
            <a:r>
              <a:rPr sz="2400" b="0" spc="-15" dirty="0">
                <a:solidFill>
                  <a:srgbClr val="7E7E7E"/>
                </a:solidFill>
                <a:latin typeface="Calibri Light"/>
                <a:cs typeface="Calibri Light"/>
              </a:rPr>
              <a:t>л</a:t>
            </a:r>
            <a:r>
              <a:rPr sz="2400" b="0" spc="-30" dirty="0">
                <a:solidFill>
                  <a:srgbClr val="7E7E7E"/>
                </a:solidFill>
                <a:latin typeface="Calibri Light"/>
                <a:cs typeface="Calibri Light"/>
              </a:rPr>
              <a:t>а</a:t>
            </a:r>
            <a:r>
              <a:rPr sz="2400" b="0" dirty="0">
                <a:solidFill>
                  <a:srgbClr val="7E7E7E"/>
                </a:solidFill>
                <a:latin typeface="Calibri Light"/>
                <a:cs typeface="Calibri Light"/>
              </a:rPr>
              <a:t>д</a:t>
            </a:r>
            <a:r>
              <a:rPr sz="2400" b="0" spc="-55" dirty="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sz="2400" b="0" dirty="0">
                <a:solidFill>
                  <a:srgbClr val="7E7E7E"/>
                </a:solidFill>
                <a:latin typeface="Calibri Light"/>
                <a:cs typeface="Calibri Light"/>
              </a:rPr>
              <a:t>в</a:t>
            </a:r>
            <a:r>
              <a:rPr sz="2400" b="0" spc="-30" dirty="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sz="2400" b="0" spc="-15" dirty="0">
                <a:solidFill>
                  <a:srgbClr val="7E7E7E"/>
                </a:solidFill>
                <a:latin typeface="Calibri Light"/>
                <a:cs typeface="Calibri Light"/>
              </a:rPr>
              <a:t>р</a:t>
            </a:r>
            <a:r>
              <a:rPr sz="2400" b="0" dirty="0">
                <a:solidFill>
                  <a:srgbClr val="7E7E7E"/>
                </a:solidFill>
                <a:latin typeface="Calibri Light"/>
                <a:cs typeface="Calibri Light"/>
              </a:rPr>
              <a:t>а</a:t>
            </a:r>
            <a:r>
              <a:rPr sz="2400" b="0" spc="-15" dirty="0">
                <a:solidFill>
                  <a:srgbClr val="7E7E7E"/>
                </a:solidFill>
                <a:latin typeface="Calibri Light"/>
                <a:cs typeface="Calibri Light"/>
              </a:rPr>
              <a:t>зв</a:t>
            </a:r>
            <a:r>
              <a:rPr sz="2400" b="0" spc="-30" dirty="0">
                <a:solidFill>
                  <a:srgbClr val="7E7E7E"/>
                </a:solidFill>
                <a:latin typeface="Calibri Light"/>
                <a:cs typeface="Calibri Light"/>
              </a:rPr>
              <a:t>и</a:t>
            </a:r>
            <a:r>
              <a:rPr sz="2400" b="0" spc="-15" dirty="0">
                <a:solidFill>
                  <a:srgbClr val="7E7E7E"/>
                </a:solidFill>
                <a:latin typeface="Calibri Light"/>
                <a:cs typeface="Calibri Light"/>
              </a:rPr>
              <a:t>т</a:t>
            </a:r>
            <a:r>
              <a:rPr sz="2400" b="0" spc="-30" dirty="0">
                <a:solidFill>
                  <a:srgbClr val="7E7E7E"/>
                </a:solidFill>
                <a:latin typeface="Calibri Light"/>
                <a:cs typeface="Calibri Light"/>
              </a:rPr>
              <a:t>и</a:t>
            </a:r>
            <a:r>
              <a:rPr sz="2400" b="0" dirty="0">
                <a:solidFill>
                  <a:srgbClr val="7E7E7E"/>
                </a:solidFill>
                <a:latin typeface="Calibri Light"/>
                <a:cs typeface="Calibri Light"/>
              </a:rPr>
              <a:t>е г</a:t>
            </a:r>
            <a:r>
              <a:rPr sz="2400" b="0" spc="-15" dirty="0">
                <a:solidFill>
                  <a:srgbClr val="7E7E7E"/>
                </a:solidFill>
                <a:latin typeface="Calibri Light"/>
                <a:cs typeface="Calibri Light"/>
              </a:rPr>
              <a:t>осу</a:t>
            </a:r>
            <a:r>
              <a:rPr sz="2400" b="0" spc="-25" dirty="0">
                <a:solidFill>
                  <a:srgbClr val="7E7E7E"/>
                </a:solidFill>
                <a:latin typeface="Calibri Light"/>
                <a:cs typeface="Calibri Light"/>
              </a:rPr>
              <a:t>д</a:t>
            </a:r>
            <a:r>
              <a:rPr sz="2400" b="0" spc="-15" dirty="0">
                <a:solidFill>
                  <a:srgbClr val="7E7E7E"/>
                </a:solidFill>
                <a:latin typeface="Calibri Light"/>
                <a:cs typeface="Calibri Light"/>
              </a:rPr>
              <a:t>а</a:t>
            </a:r>
            <a:r>
              <a:rPr sz="2400" b="0" spc="-25" dirty="0">
                <a:solidFill>
                  <a:srgbClr val="7E7E7E"/>
                </a:solidFill>
                <a:latin typeface="Calibri Light"/>
                <a:cs typeface="Calibri Light"/>
              </a:rPr>
              <a:t>рс</a:t>
            </a:r>
            <a:r>
              <a:rPr sz="2400" b="0" spc="-15" dirty="0">
                <a:solidFill>
                  <a:srgbClr val="7E7E7E"/>
                </a:solidFill>
                <a:latin typeface="Calibri Light"/>
                <a:cs typeface="Calibri Light"/>
              </a:rPr>
              <a:t>тв</a:t>
            </a:r>
            <a:r>
              <a:rPr sz="2400" b="0" dirty="0">
                <a:solidFill>
                  <a:srgbClr val="7E7E7E"/>
                </a:solidFill>
                <a:latin typeface="Calibri Light"/>
                <a:cs typeface="Calibri Light"/>
              </a:rPr>
              <a:t>а</a:t>
            </a:r>
            <a:r>
              <a:rPr sz="2400" b="0" spc="-65" dirty="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sz="2400" b="0" dirty="0">
                <a:solidFill>
                  <a:srgbClr val="7E7E7E"/>
                </a:solidFill>
                <a:latin typeface="Calibri Light"/>
                <a:cs typeface="Calibri Light"/>
              </a:rPr>
              <a:t>и</a:t>
            </a:r>
            <a:r>
              <a:rPr sz="2400" b="0" spc="-30" dirty="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sz="2400" b="0" dirty="0">
                <a:solidFill>
                  <a:srgbClr val="7E7E7E"/>
                </a:solidFill>
                <a:latin typeface="Calibri Light"/>
                <a:cs typeface="Calibri Light"/>
              </a:rPr>
              <a:t>об</a:t>
            </a:r>
            <a:r>
              <a:rPr sz="2400" b="0" spc="-30" dirty="0">
                <a:solidFill>
                  <a:srgbClr val="7E7E7E"/>
                </a:solidFill>
                <a:latin typeface="Calibri Light"/>
                <a:cs typeface="Calibri Light"/>
              </a:rPr>
              <a:t>щ</a:t>
            </a:r>
            <a:r>
              <a:rPr sz="2400" b="0" spc="-20" dirty="0">
                <a:solidFill>
                  <a:srgbClr val="7E7E7E"/>
                </a:solidFill>
                <a:latin typeface="Calibri Light"/>
                <a:cs typeface="Calibri Light"/>
              </a:rPr>
              <a:t>е</a:t>
            </a:r>
            <a:r>
              <a:rPr sz="2400" b="0" spc="-25" dirty="0">
                <a:solidFill>
                  <a:srgbClr val="7E7E7E"/>
                </a:solidFill>
                <a:latin typeface="Calibri Light"/>
                <a:cs typeface="Calibri Light"/>
              </a:rPr>
              <a:t>с</a:t>
            </a:r>
            <a:r>
              <a:rPr sz="2400" b="0" spc="-15" dirty="0">
                <a:solidFill>
                  <a:srgbClr val="7E7E7E"/>
                </a:solidFill>
                <a:latin typeface="Calibri Light"/>
                <a:cs typeface="Calibri Light"/>
              </a:rPr>
              <a:t>тв</a:t>
            </a:r>
            <a:r>
              <a:rPr sz="2400" b="0" dirty="0">
                <a:solidFill>
                  <a:srgbClr val="7E7E7E"/>
                </a:solidFill>
                <a:latin typeface="Calibri Light"/>
                <a:cs typeface="Calibri Light"/>
              </a:rPr>
              <a:t>а</a:t>
            </a:r>
            <a:r>
              <a:rPr sz="2400" b="0" spc="-55" dirty="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sz="2400" b="0" dirty="0">
                <a:solidFill>
                  <a:srgbClr val="7E7E7E"/>
                </a:solidFill>
                <a:latin typeface="Calibri Light"/>
                <a:cs typeface="Calibri Light"/>
              </a:rPr>
              <a:t>в</a:t>
            </a:r>
            <a:r>
              <a:rPr sz="2400" b="0" spc="-30" dirty="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sz="2400" b="0" spc="-10" dirty="0">
                <a:solidFill>
                  <a:srgbClr val="7E7E7E"/>
                </a:solidFill>
                <a:latin typeface="Calibri Light"/>
                <a:cs typeface="Calibri Light"/>
              </a:rPr>
              <a:t>ц</a:t>
            </a:r>
            <a:r>
              <a:rPr sz="2400" b="0" dirty="0">
                <a:solidFill>
                  <a:srgbClr val="7E7E7E"/>
                </a:solidFill>
                <a:latin typeface="Calibri Light"/>
                <a:cs typeface="Calibri Light"/>
              </a:rPr>
              <a:t>е</a:t>
            </a:r>
            <a:r>
              <a:rPr sz="2400" b="0" spc="-20" dirty="0">
                <a:solidFill>
                  <a:srgbClr val="7E7E7E"/>
                </a:solidFill>
                <a:latin typeface="Calibri Light"/>
                <a:cs typeface="Calibri Light"/>
              </a:rPr>
              <a:t>л</a:t>
            </a:r>
            <a:r>
              <a:rPr sz="2400" b="0" spc="-15" dirty="0">
                <a:solidFill>
                  <a:srgbClr val="7E7E7E"/>
                </a:solidFill>
                <a:latin typeface="Calibri Light"/>
                <a:cs typeface="Calibri Light"/>
              </a:rPr>
              <a:t>о</a:t>
            </a:r>
            <a:r>
              <a:rPr sz="2400" b="0" spc="-25" dirty="0">
                <a:solidFill>
                  <a:srgbClr val="7E7E7E"/>
                </a:solidFill>
                <a:latin typeface="Calibri Light"/>
                <a:cs typeface="Calibri Light"/>
              </a:rPr>
              <a:t>м</a:t>
            </a:r>
            <a:r>
              <a:rPr sz="2400" b="0" dirty="0">
                <a:solidFill>
                  <a:srgbClr val="7E7E7E"/>
                </a:solidFill>
                <a:latin typeface="Calibri Light"/>
                <a:cs typeface="Calibri Light"/>
              </a:rPr>
              <a:t>.</a:t>
            </a:r>
            <a:endParaRPr sz="240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4876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16127" y="3937533"/>
            <a:ext cx="4865370" cy="585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spc="-35" dirty="0">
                <a:solidFill>
                  <a:srgbClr val="FFFFFF"/>
                </a:solidFill>
                <a:latin typeface="Calibri Light"/>
                <a:cs typeface="Calibri Light"/>
              </a:rPr>
              <a:t>С</a:t>
            </a:r>
            <a:r>
              <a:rPr sz="4400" b="0" spc="-25" dirty="0">
                <a:solidFill>
                  <a:srgbClr val="FFFFFF"/>
                </a:solidFill>
                <a:latin typeface="Calibri Light"/>
                <a:cs typeface="Calibri Light"/>
              </a:rPr>
              <a:t>т</a:t>
            </a:r>
            <a:r>
              <a:rPr sz="4400" b="0" spc="-40" dirty="0">
                <a:solidFill>
                  <a:srgbClr val="FFFFFF"/>
                </a:solidFill>
                <a:latin typeface="Calibri Light"/>
                <a:cs typeface="Calibri Light"/>
              </a:rPr>
              <a:t>ра</a:t>
            </a:r>
            <a:r>
              <a:rPr sz="4400" b="0" spc="-35" dirty="0">
                <a:solidFill>
                  <a:srgbClr val="FFFFFF"/>
                </a:solidFill>
                <a:latin typeface="Calibri Light"/>
                <a:cs typeface="Calibri Light"/>
              </a:rPr>
              <a:t>т</a:t>
            </a:r>
            <a:r>
              <a:rPr sz="4400" b="0" spc="-40" dirty="0">
                <a:solidFill>
                  <a:srgbClr val="FFFFFF"/>
                </a:solidFill>
                <a:latin typeface="Calibri Light"/>
                <a:cs typeface="Calibri Light"/>
              </a:rPr>
              <a:t>е</a:t>
            </a:r>
            <a:r>
              <a:rPr sz="4400" b="0" spc="-30" dirty="0">
                <a:solidFill>
                  <a:srgbClr val="FFFFFF"/>
                </a:solidFill>
                <a:latin typeface="Calibri Light"/>
                <a:cs typeface="Calibri Light"/>
              </a:rPr>
              <a:t>г</a:t>
            </a:r>
            <a:r>
              <a:rPr sz="4400" b="0" spc="-50" dirty="0">
                <a:solidFill>
                  <a:srgbClr val="FFFFFF"/>
                </a:solidFill>
                <a:latin typeface="Calibri Light"/>
                <a:cs typeface="Calibri Light"/>
              </a:rPr>
              <a:t>и</a:t>
            </a:r>
            <a:r>
              <a:rPr sz="4400" b="0" spc="-40" dirty="0">
                <a:solidFill>
                  <a:srgbClr val="FFFFFF"/>
                </a:solidFill>
                <a:latin typeface="Calibri Light"/>
                <a:cs typeface="Calibri Light"/>
              </a:rPr>
              <a:t>ч</a:t>
            </a:r>
            <a:r>
              <a:rPr sz="4400" b="0" spc="-35" dirty="0">
                <a:solidFill>
                  <a:srgbClr val="FFFFFF"/>
                </a:solidFill>
                <a:latin typeface="Calibri Light"/>
                <a:cs typeface="Calibri Light"/>
              </a:rPr>
              <a:t>е</a:t>
            </a:r>
            <a:r>
              <a:rPr sz="4400" b="0" spc="-40" dirty="0">
                <a:solidFill>
                  <a:srgbClr val="FFFFFF"/>
                </a:solidFill>
                <a:latin typeface="Calibri Light"/>
                <a:cs typeface="Calibri Light"/>
              </a:rPr>
              <a:t>ски</a:t>
            </a:r>
            <a:r>
              <a:rPr sz="4400" b="0" dirty="0">
                <a:solidFill>
                  <a:srgbClr val="FFFFFF"/>
                </a:solidFill>
                <a:latin typeface="Calibri Light"/>
                <a:cs typeface="Calibri Light"/>
              </a:rPr>
              <a:t>е</a:t>
            </a:r>
            <a:r>
              <a:rPr sz="4400" b="0" spc="-10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4400" b="0" spc="-35" dirty="0">
                <a:solidFill>
                  <a:srgbClr val="FFFFFF"/>
                </a:solidFill>
                <a:latin typeface="Calibri Light"/>
                <a:cs typeface="Calibri Light"/>
              </a:rPr>
              <a:t>це</a:t>
            </a:r>
            <a:r>
              <a:rPr sz="4400" b="0" spc="-40" dirty="0">
                <a:solidFill>
                  <a:srgbClr val="FFFFFF"/>
                </a:solidFill>
                <a:latin typeface="Calibri Light"/>
                <a:cs typeface="Calibri Light"/>
              </a:rPr>
              <a:t>л</a:t>
            </a:r>
            <a:r>
              <a:rPr sz="4400" b="0" dirty="0">
                <a:solidFill>
                  <a:srgbClr val="FFFFFF"/>
                </a:solidFill>
                <a:latin typeface="Calibri Light"/>
                <a:cs typeface="Calibri Light"/>
              </a:rPr>
              <a:t>и</a:t>
            </a:r>
            <a:endParaRPr sz="440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4451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4400" spc="-30" dirty="0"/>
              <a:t>С</a:t>
            </a:r>
            <a:r>
              <a:rPr sz="4400" spc="-20" dirty="0"/>
              <a:t>т</a:t>
            </a:r>
            <a:r>
              <a:rPr sz="4400" spc="-35" dirty="0"/>
              <a:t>рат</a:t>
            </a:r>
            <a:r>
              <a:rPr sz="4400" spc="-40" dirty="0"/>
              <a:t>е</a:t>
            </a:r>
            <a:r>
              <a:rPr sz="4400" spc="-25" dirty="0"/>
              <a:t>г</a:t>
            </a:r>
            <a:r>
              <a:rPr sz="4400" spc="-45" dirty="0"/>
              <a:t>и</a:t>
            </a:r>
            <a:r>
              <a:rPr sz="4400" spc="-40" dirty="0"/>
              <a:t>ч</a:t>
            </a:r>
            <a:r>
              <a:rPr sz="4400" spc="-30" dirty="0"/>
              <a:t>е</a:t>
            </a:r>
            <a:r>
              <a:rPr sz="4400" spc="-40" dirty="0"/>
              <a:t>ски</a:t>
            </a:r>
            <a:r>
              <a:rPr sz="4400" dirty="0"/>
              <a:t>е</a:t>
            </a:r>
            <a:r>
              <a:rPr sz="4400" spc="-100" dirty="0"/>
              <a:t> </a:t>
            </a:r>
            <a:r>
              <a:rPr sz="4400" spc="-35" dirty="0"/>
              <a:t>ц</a:t>
            </a:r>
            <a:r>
              <a:rPr sz="4400" spc="-30" dirty="0"/>
              <a:t>е</a:t>
            </a:r>
            <a:r>
              <a:rPr sz="4400" spc="-40" dirty="0"/>
              <a:t>л</a:t>
            </a:r>
            <a:r>
              <a:rPr sz="4400" dirty="0"/>
              <a:t>и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568515" y="1768220"/>
            <a:ext cx="178308" cy="1783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68515" y="3113913"/>
            <a:ext cx="178308" cy="1783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68515" y="4765928"/>
            <a:ext cx="178308" cy="1783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pc="-15" dirty="0">
                <a:solidFill>
                  <a:srgbClr val="087A9C"/>
                </a:solidFill>
                <a:latin typeface="Calibri Light"/>
                <a:cs typeface="Calibri Light"/>
              </a:rPr>
              <a:t>П</a:t>
            </a:r>
            <a:r>
              <a:rPr dirty="0">
                <a:solidFill>
                  <a:srgbClr val="087A9C"/>
                </a:solidFill>
                <a:latin typeface="Calibri Light"/>
                <a:cs typeface="Calibri Light"/>
              </a:rPr>
              <a:t>о</a:t>
            </a:r>
            <a:r>
              <a:rPr spc="-10" dirty="0">
                <a:solidFill>
                  <a:srgbClr val="087A9C"/>
                </a:solidFill>
                <a:latin typeface="Calibri Light"/>
                <a:cs typeface="Calibri Light"/>
              </a:rPr>
              <a:t>в</a:t>
            </a:r>
            <a:r>
              <a:rPr spc="-25" dirty="0">
                <a:solidFill>
                  <a:srgbClr val="087A9C"/>
                </a:solidFill>
                <a:latin typeface="Calibri Light"/>
                <a:cs typeface="Calibri Light"/>
              </a:rPr>
              <a:t>ы</a:t>
            </a:r>
            <a:r>
              <a:rPr spc="-15" dirty="0">
                <a:solidFill>
                  <a:srgbClr val="087A9C"/>
                </a:solidFill>
                <a:latin typeface="Calibri Light"/>
                <a:cs typeface="Calibri Light"/>
              </a:rPr>
              <a:t>с</a:t>
            </a:r>
            <a:r>
              <a:rPr spc="-35" dirty="0">
                <a:solidFill>
                  <a:srgbClr val="087A9C"/>
                </a:solidFill>
                <a:latin typeface="Calibri Light"/>
                <a:cs typeface="Calibri Light"/>
              </a:rPr>
              <a:t>и</a:t>
            </a:r>
            <a:r>
              <a:rPr dirty="0">
                <a:solidFill>
                  <a:srgbClr val="087A9C"/>
                </a:solidFill>
                <a:latin typeface="Calibri Light"/>
                <a:cs typeface="Calibri Light"/>
              </a:rPr>
              <a:t>ть</a:t>
            </a:r>
            <a:r>
              <a:rPr spc="-65" dirty="0">
                <a:solidFill>
                  <a:srgbClr val="087A9C"/>
                </a:solidFill>
                <a:latin typeface="Calibri Light"/>
                <a:cs typeface="Calibri Light"/>
              </a:rPr>
              <a:t> </a:t>
            </a:r>
            <a:r>
              <a:rPr dirty="0">
                <a:solidFill>
                  <a:srgbClr val="087A9C"/>
                </a:solidFill>
                <a:latin typeface="Calibri Light"/>
                <a:cs typeface="Calibri Light"/>
              </a:rPr>
              <a:t>э</a:t>
            </a:r>
            <a:r>
              <a:rPr spc="-15" dirty="0">
                <a:solidFill>
                  <a:srgbClr val="087A9C"/>
                </a:solidFill>
                <a:latin typeface="Calibri Light"/>
                <a:cs typeface="Calibri Light"/>
              </a:rPr>
              <a:t>ф</a:t>
            </a:r>
            <a:r>
              <a:rPr spc="-10" dirty="0">
                <a:solidFill>
                  <a:srgbClr val="087A9C"/>
                </a:solidFill>
                <a:latin typeface="Calibri Light"/>
                <a:cs typeface="Calibri Light"/>
              </a:rPr>
              <a:t>ф</a:t>
            </a:r>
            <a:r>
              <a:rPr spc="-20" dirty="0">
                <a:solidFill>
                  <a:srgbClr val="087A9C"/>
                </a:solidFill>
                <a:latin typeface="Calibri Light"/>
                <a:cs typeface="Calibri Light"/>
              </a:rPr>
              <a:t>ективн</a:t>
            </a:r>
            <a:r>
              <a:rPr spc="-25" dirty="0">
                <a:solidFill>
                  <a:srgbClr val="087A9C"/>
                </a:solidFill>
                <a:latin typeface="Calibri Light"/>
                <a:cs typeface="Calibri Light"/>
              </a:rPr>
              <a:t>о</a:t>
            </a:r>
            <a:r>
              <a:rPr spc="-15" dirty="0">
                <a:solidFill>
                  <a:srgbClr val="087A9C"/>
                </a:solidFill>
                <a:latin typeface="Calibri Light"/>
                <a:cs typeface="Calibri Light"/>
              </a:rPr>
              <a:t>с</a:t>
            </a:r>
            <a:r>
              <a:rPr spc="-20" dirty="0">
                <a:solidFill>
                  <a:srgbClr val="087A9C"/>
                </a:solidFill>
                <a:latin typeface="Calibri Light"/>
                <a:cs typeface="Calibri Light"/>
              </a:rPr>
              <a:t>т</a:t>
            </a:r>
            <a:r>
              <a:rPr dirty="0">
                <a:solidFill>
                  <a:srgbClr val="087A9C"/>
                </a:solidFill>
                <a:latin typeface="Calibri Light"/>
                <a:cs typeface="Calibri Light"/>
              </a:rPr>
              <a:t>ь </a:t>
            </a:r>
            <a:r>
              <a:rPr spc="-45" dirty="0">
                <a:solidFill>
                  <a:srgbClr val="087A9C"/>
                </a:solidFill>
                <a:latin typeface="Calibri Light"/>
                <a:cs typeface="Calibri Light"/>
              </a:rPr>
              <a:t> </a:t>
            </a:r>
            <a:r>
              <a:rPr dirty="0">
                <a:solidFill>
                  <a:srgbClr val="087A9C"/>
                </a:solidFill>
                <a:latin typeface="Calibri Light"/>
                <a:cs typeface="Calibri Light"/>
              </a:rPr>
              <a:t>у</a:t>
            </a:r>
            <a:r>
              <a:rPr spc="-15" dirty="0">
                <a:solidFill>
                  <a:srgbClr val="087A9C"/>
                </a:solidFill>
                <a:latin typeface="Calibri Light"/>
                <a:cs typeface="Calibri Light"/>
              </a:rPr>
              <a:t>п</a:t>
            </a:r>
            <a:r>
              <a:rPr spc="-10" dirty="0">
                <a:solidFill>
                  <a:srgbClr val="087A9C"/>
                </a:solidFill>
                <a:latin typeface="Calibri Light"/>
                <a:cs typeface="Calibri Light"/>
              </a:rPr>
              <a:t>р</a:t>
            </a:r>
            <a:r>
              <a:rPr spc="-20" dirty="0">
                <a:solidFill>
                  <a:srgbClr val="087A9C"/>
                </a:solidFill>
                <a:latin typeface="Calibri Light"/>
                <a:cs typeface="Calibri Light"/>
              </a:rPr>
              <a:t>авлени</a:t>
            </a:r>
            <a:r>
              <a:rPr dirty="0">
                <a:solidFill>
                  <a:srgbClr val="087A9C"/>
                </a:solidFill>
                <a:latin typeface="Calibri Light"/>
                <a:cs typeface="Calibri Light"/>
              </a:rPr>
              <a:t>я </a:t>
            </a:r>
            <a:r>
              <a:rPr spc="-10" dirty="0">
                <a:solidFill>
                  <a:srgbClr val="087A9C"/>
                </a:solidFill>
                <a:latin typeface="Calibri Light"/>
                <a:cs typeface="Calibri Light"/>
              </a:rPr>
              <a:t>пр</a:t>
            </a:r>
            <a:r>
              <a:rPr dirty="0">
                <a:solidFill>
                  <a:srgbClr val="087A9C"/>
                </a:solidFill>
                <a:latin typeface="Calibri Light"/>
                <a:cs typeface="Calibri Light"/>
              </a:rPr>
              <a:t>о</a:t>
            </a:r>
            <a:r>
              <a:rPr spc="-20" dirty="0">
                <a:solidFill>
                  <a:srgbClr val="087A9C"/>
                </a:solidFill>
                <a:latin typeface="Calibri Light"/>
                <a:cs typeface="Calibri Light"/>
              </a:rPr>
              <a:t>ек</a:t>
            </a:r>
            <a:r>
              <a:rPr dirty="0">
                <a:solidFill>
                  <a:srgbClr val="087A9C"/>
                </a:solidFill>
                <a:latin typeface="Calibri Light"/>
                <a:cs typeface="Calibri Light"/>
              </a:rPr>
              <a:t>т</a:t>
            </a:r>
            <a:r>
              <a:rPr spc="-30" dirty="0">
                <a:solidFill>
                  <a:srgbClr val="087A9C"/>
                </a:solidFill>
                <a:latin typeface="Calibri Light"/>
                <a:cs typeface="Calibri Light"/>
              </a:rPr>
              <a:t>ам</a:t>
            </a:r>
            <a:r>
              <a:rPr dirty="0">
                <a:solidFill>
                  <a:srgbClr val="087A9C"/>
                </a:solidFill>
                <a:latin typeface="Calibri Light"/>
                <a:cs typeface="Calibri Light"/>
              </a:rPr>
              <a:t>и</a:t>
            </a:r>
            <a:r>
              <a:rPr spc="-65" dirty="0">
                <a:solidFill>
                  <a:srgbClr val="087A9C"/>
                </a:solidFill>
                <a:latin typeface="Calibri Light"/>
                <a:cs typeface="Calibri Light"/>
              </a:rPr>
              <a:t> </a:t>
            </a:r>
            <a:r>
              <a:rPr dirty="0">
                <a:solidFill>
                  <a:srgbClr val="087A9C"/>
                </a:solidFill>
                <a:latin typeface="Calibri Light"/>
                <a:cs typeface="Calibri Light"/>
              </a:rPr>
              <a:t>но</a:t>
            </a:r>
            <a:r>
              <a:rPr spc="-25" dirty="0">
                <a:solidFill>
                  <a:srgbClr val="087A9C"/>
                </a:solidFill>
                <a:latin typeface="Calibri Light"/>
                <a:cs typeface="Calibri Light"/>
              </a:rPr>
              <a:t>в</a:t>
            </a:r>
            <a:r>
              <a:rPr spc="-15" dirty="0">
                <a:solidFill>
                  <a:srgbClr val="087A9C"/>
                </a:solidFill>
                <a:latin typeface="Calibri Light"/>
                <a:cs typeface="Calibri Light"/>
              </a:rPr>
              <a:t>ог</a:t>
            </a:r>
            <a:r>
              <a:rPr dirty="0">
                <a:solidFill>
                  <a:srgbClr val="087A9C"/>
                </a:solidFill>
                <a:latin typeface="Calibri Light"/>
                <a:cs typeface="Calibri Light"/>
              </a:rPr>
              <a:t>о</a:t>
            </a:r>
            <a:r>
              <a:rPr spc="-60" dirty="0">
                <a:solidFill>
                  <a:srgbClr val="087A9C"/>
                </a:solidFill>
                <a:latin typeface="Calibri Light"/>
                <a:cs typeface="Calibri Light"/>
              </a:rPr>
              <a:t> </a:t>
            </a:r>
            <a:r>
              <a:rPr dirty="0">
                <a:solidFill>
                  <a:srgbClr val="087A9C"/>
                </a:solidFill>
                <a:latin typeface="Calibri Light"/>
                <a:cs typeface="Calibri Light"/>
              </a:rPr>
              <a:t>ст</a:t>
            </a:r>
            <a:r>
              <a:rPr spc="-20" dirty="0">
                <a:solidFill>
                  <a:srgbClr val="087A9C"/>
                </a:solidFill>
                <a:latin typeface="Calibri Light"/>
                <a:cs typeface="Calibri Light"/>
              </a:rPr>
              <a:t>р</a:t>
            </a:r>
            <a:r>
              <a:rPr spc="-15" dirty="0">
                <a:solidFill>
                  <a:srgbClr val="087A9C"/>
                </a:solidFill>
                <a:latin typeface="Calibri Light"/>
                <a:cs typeface="Calibri Light"/>
              </a:rPr>
              <a:t>о</a:t>
            </a:r>
            <a:r>
              <a:rPr spc="-35" dirty="0">
                <a:solidFill>
                  <a:srgbClr val="087A9C"/>
                </a:solidFill>
                <a:latin typeface="Calibri Light"/>
                <a:cs typeface="Calibri Light"/>
              </a:rPr>
              <a:t>и</a:t>
            </a:r>
            <a:r>
              <a:rPr dirty="0">
                <a:solidFill>
                  <a:srgbClr val="087A9C"/>
                </a:solidFill>
                <a:latin typeface="Calibri Light"/>
                <a:cs typeface="Calibri Light"/>
              </a:rPr>
              <a:t>т</a:t>
            </a:r>
            <a:r>
              <a:rPr spc="-25" dirty="0">
                <a:solidFill>
                  <a:srgbClr val="087A9C"/>
                </a:solidFill>
                <a:latin typeface="Calibri Light"/>
                <a:cs typeface="Calibri Light"/>
              </a:rPr>
              <a:t>е</a:t>
            </a:r>
            <a:r>
              <a:rPr spc="-10" dirty="0">
                <a:solidFill>
                  <a:srgbClr val="087A9C"/>
                </a:solidFill>
                <a:latin typeface="Calibri Light"/>
                <a:cs typeface="Calibri Light"/>
              </a:rPr>
              <a:t>л</a:t>
            </a:r>
            <a:r>
              <a:rPr spc="-15" dirty="0">
                <a:solidFill>
                  <a:srgbClr val="087A9C"/>
                </a:solidFill>
                <a:latin typeface="Calibri Light"/>
                <a:cs typeface="Calibri Light"/>
              </a:rPr>
              <a:t>ь</a:t>
            </a:r>
            <a:r>
              <a:rPr spc="-25" dirty="0">
                <a:solidFill>
                  <a:srgbClr val="087A9C"/>
                </a:solidFill>
                <a:latin typeface="Calibri Light"/>
                <a:cs typeface="Calibri Light"/>
              </a:rPr>
              <a:t>с</a:t>
            </a:r>
            <a:r>
              <a:rPr dirty="0">
                <a:solidFill>
                  <a:srgbClr val="087A9C"/>
                </a:solidFill>
                <a:latin typeface="Calibri Light"/>
                <a:cs typeface="Calibri Light"/>
              </a:rPr>
              <a:t>т</a:t>
            </a:r>
            <a:r>
              <a:rPr spc="-30" dirty="0">
                <a:solidFill>
                  <a:srgbClr val="087A9C"/>
                </a:solidFill>
                <a:latin typeface="Calibri Light"/>
                <a:cs typeface="Calibri Light"/>
              </a:rPr>
              <a:t>в</a:t>
            </a:r>
            <a:r>
              <a:rPr spc="-20" dirty="0">
                <a:solidFill>
                  <a:srgbClr val="087A9C"/>
                </a:solidFill>
                <a:latin typeface="Calibri Light"/>
                <a:cs typeface="Calibri Light"/>
              </a:rPr>
              <a:t>а</a:t>
            </a:r>
            <a:r>
              <a:rPr dirty="0">
                <a:solidFill>
                  <a:srgbClr val="087A9C"/>
                </a:solidFill>
                <a:latin typeface="Calibri Light"/>
                <a:cs typeface="Calibri Light"/>
              </a:rPr>
              <a:t>, </a:t>
            </a:r>
            <a:r>
              <a:rPr dirty="0"/>
              <a:t>мод</a:t>
            </a:r>
            <a:r>
              <a:rPr spc="10" dirty="0"/>
              <a:t>е</a:t>
            </a:r>
            <a:r>
              <a:rPr dirty="0"/>
              <a:t>рниз</a:t>
            </a:r>
            <a:r>
              <a:rPr spc="-10" dirty="0"/>
              <a:t>а</a:t>
            </a:r>
            <a:r>
              <a:rPr dirty="0"/>
              <a:t>ции,</a:t>
            </a:r>
            <a:r>
              <a:rPr spc="-45" dirty="0"/>
              <a:t> </a:t>
            </a:r>
            <a:r>
              <a:rPr dirty="0"/>
              <a:t>технического</a:t>
            </a:r>
            <a:r>
              <a:rPr spc="-35" dirty="0"/>
              <a:t> </a:t>
            </a:r>
            <a:r>
              <a:rPr dirty="0"/>
              <a:t>п</a:t>
            </a:r>
            <a:r>
              <a:rPr spc="5" dirty="0"/>
              <a:t>е</a:t>
            </a:r>
            <a:r>
              <a:rPr dirty="0"/>
              <a:t>р</a:t>
            </a:r>
            <a:r>
              <a:rPr spc="5" dirty="0"/>
              <a:t>е</a:t>
            </a:r>
            <a:r>
              <a:rPr spc="-10" dirty="0"/>
              <a:t>в</a:t>
            </a:r>
            <a:r>
              <a:rPr dirty="0"/>
              <a:t>о</a:t>
            </a:r>
            <a:r>
              <a:rPr spc="-15" dirty="0"/>
              <a:t>о</a:t>
            </a:r>
            <a:r>
              <a:rPr dirty="0"/>
              <a:t>ру</a:t>
            </a:r>
            <a:r>
              <a:rPr spc="-10" dirty="0"/>
              <a:t>ж</a:t>
            </a:r>
            <a:r>
              <a:rPr dirty="0"/>
              <a:t>е</a:t>
            </a:r>
            <a:r>
              <a:rPr spc="-10" dirty="0"/>
              <a:t>н</a:t>
            </a:r>
            <a:r>
              <a:rPr dirty="0"/>
              <a:t>ия и</a:t>
            </a:r>
            <a:r>
              <a:rPr spc="-5" dirty="0"/>
              <a:t> </a:t>
            </a:r>
            <a:r>
              <a:rPr dirty="0"/>
              <a:t>ре</a:t>
            </a:r>
            <a:r>
              <a:rPr spc="5" dirty="0"/>
              <a:t>к</a:t>
            </a:r>
            <a:r>
              <a:rPr dirty="0"/>
              <a:t>о</a:t>
            </a:r>
            <a:r>
              <a:rPr spc="-10" dirty="0"/>
              <a:t>н</a:t>
            </a:r>
            <a:r>
              <a:rPr dirty="0"/>
              <a:t>стр</a:t>
            </a:r>
            <a:r>
              <a:rPr spc="5" dirty="0"/>
              <a:t>у</a:t>
            </a:r>
            <a:r>
              <a:rPr dirty="0"/>
              <a:t>к</a:t>
            </a:r>
            <a:r>
              <a:rPr spc="5" dirty="0"/>
              <a:t>ц</a:t>
            </a:r>
            <a:r>
              <a:rPr dirty="0"/>
              <a:t>ии</a:t>
            </a:r>
            <a:r>
              <a:rPr spc="-35" dirty="0"/>
              <a:t> </a:t>
            </a:r>
            <a:r>
              <a:rPr dirty="0"/>
              <a:t>объек</a:t>
            </a:r>
            <a:r>
              <a:rPr spc="5" dirty="0"/>
              <a:t>т</a:t>
            </a:r>
            <a:r>
              <a:rPr dirty="0"/>
              <a:t>ов</a:t>
            </a:r>
            <a:r>
              <a:rPr spc="-50" dirty="0"/>
              <a:t> </a:t>
            </a:r>
            <a:r>
              <a:rPr dirty="0"/>
              <a:t>генер</a:t>
            </a:r>
            <a:r>
              <a:rPr spc="5" dirty="0"/>
              <a:t>а</a:t>
            </a:r>
            <a:r>
              <a:rPr dirty="0"/>
              <a:t>ц</a:t>
            </a:r>
            <a:r>
              <a:rPr spc="5" dirty="0"/>
              <a:t>и</a:t>
            </a:r>
            <a:r>
              <a:rPr dirty="0"/>
              <a:t>и;</a:t>
            </a:r>
          </a:p>
          <a:p>
            <a:pPr marL="12700" marR="216535">
              <a:lnSpc>
                <a:spcPct val="100000"/>
              </a:lnSpc>
              <a:spcBef>
                <a:spcPts val="994"/>
              </a:spcBef>
            </a:pPr>
            <a:r>
              <a:rPr dirty="0">
                <a:solidFill>
                  <a:srgbClr val="087A9C"/>
                </a:solidFill>
                <a:latin typeface="Calibri Light"/>
                <a:cs typeface="Calibri Light"/>
              </a:rPr>
              <a:t>Со</a:t>
            </a:r>
            <a:r>
              <a:rPr spc="-20" dirty="0">
                <a:solidFill>
                  <a:srgbClr val="087A9C"/>
                </a:solidFill>
                <a:latin typeface="Calibri Light"/>
                <a:cs typeface="Calibri Light"/>
              </a:rPr>
              <a:t>з</a:t>
            </a:r>
            <a:r>
              <a:rPr spc="-25" dirty="0">
                <a:solidFill>
                  <a:srgbClr val="087A9C"/>
                </a:solidFill>
                <a:latin typeface="Calibri Light"/>
                <a:cs typeface="Calibri Light"/>
              </a:rPr>
              <a:t>д</a:t>
            </a:r>
            <a:r>
              <a:rPr spc="-20" dirty="0">
                <a:solidFill>
                  <a:srgbClr val="087A9C"/>
                </a:solidFill>
                <a:latin typeface="Calibri Light"/>
                <a:cs typeface="Calibri Light"/>
              </a:rPr>
              <a:t>а</a:t>
            </a:r>
            <a:r>
              <a:rPr dirty="0">
                <a:solidFill>
                  <a:srgbClr val="087A9C"/>
                </a:solidFill>
                <a:latin typeface="Calibri Light"/>
                <a:cs typeface="Calibri Light"/>
              </a:rPr>
              <a:t>ть</a:t>
            </a:r>
            <a:r>
              <a:rPr spc="-65" dirty="0">
                <a:solidFill>
                  <a:srgbClr val="087A9C"/>
                </a:solidFill>
                <a:latin typeface="Calibri Light"/>
                <a:cs typeface="Calibri Light"/>
              </a:rPr>
              <a:t> </a:t>
            </a:r>
            <a:r>
              <a:rPr spc="-10" dirty="0">
                <a:solidFill>
                  <a:srgbClr val="087A9C"/>
                </a:solidFill>
                <a:latin typeface="Calibri Light"/>
                <a:cs typeface="Calibri Light"/>
              </a:rPr>
              <a:t>в</a:t>
            </a:r>
            <a:r>
              <a:rPr spc="-15" dirty="0">
                <a:solidFill>
                  <a:srgbClr val="087A9C"/>
                </a:solidFill>
                <a:latin typeface="Calibri Light"/>
                <a:cs typeface="Calibri Light"/>
              </a:rPr>
              <a:t>ы</a:t>
            </a:r>
            <a:r>
              <a:rPr dirty="0">
                <a:solidFill>
                  <a:srgbClr val="087A9C"/>
                </a:solidFill>
                <a:latin typeface="Calibri Light"/>
                <a:cs typeface="Calibri Light"/>
              </a:rPr>
              <a:t>с</a:t>
            </a:r>
            <a:r>
              <a:rPr spc="-15" dirty="0">
                <a:solidFill>
                  <a:srgbClr val="087A9C"/>
                </a:solidFill>
                <a:latin typeface="Calibri Light"/>
                <a:cs typeface="Calibri Light"/>
              </a:rPr>
              <a:t>о</a:t>
            </a:r>
            <a:r>
              <a:rPr spc="-20" dirty="0">
                <a:solidFill>
                  <a:srgbClr val="087A9C"/>
                </a:solidFill>
                <a:latin typeface="Calibri Light"/>
                <a:cs typeface="Calibri Light"/>
              </a:rPr>
              <a:t>к</a:t>
            </a:r>
            <a:r>
              <a:rPr spc="-25" dirty="0">
                <a:solidFill>
                  <a:srgbClr val="087A9C"/>
                </a:solidFill>
                <a:latin typeface="Calibri Light"/>
                <a:cs typeface="Calibri Light"/>
              </a:rPr>
              <a:t>о</a:t>
            </a:r>
            <a:r>
              <a:rPr spc="-10" dirty="0">
                <a:solidFill>
                  <a:srgbClr val="087A9C"/>
                </a:solidFill>
                <a:latin typeface="Calibri Light"/>
                <a:cs typeface="Calibri Light"/>
              </a:rPr>
              <a:t>п</a:t>
            </a:r>
            <a:r>
              <a:rPr spc="-25" dirty="0">
                <a:solidFill>
                  <a:srgbClr val="087A9C"/>
                </a:solidFill>
                <a:latin typeface="Calibri Light"/>
                <a:cs typeface="Calibri Light"/>
              </a:rPr>
              <a:t>ро</a:t>
            </a:r>
            <a:r>
              <a:rPr spc="-20" dirty="0">
                <a:solidFill>
                  <a:srgbClr val="087A9C"/>
                </a:solidFill>
                <a:latin typeface="Calibri Light"/>
                <a:cs typeface="Calibri Light"/>
              </a:rPr>
              <a:t>фе</a:t>
            </a:r>
            <a:r>
              <a:rPr spc="-15" dirty="0">
                <a:solidFill>
                  <a:srgbClr val="087A9C"/>
                </a:solidFill>
                <a:latin typeface="Calibri Light"/>
                <a:cs typeface="Calibri Light"/>
              </a:rPr>
              <a:t>сс</a:t>
            </a:r>
            <a:r>
              <a:rPr spc="-20" dirty="0">
                <a:solidFill>
                  <a:srgbClr val="087A9C"/>
                </a:solidFill>
                <a:latin typeface="Calibri Light"/>
                <a:cs typeface="Calibri Light"/>
              </a:rPr>
              <a:t>и</a:t>
            </a:r>
            <a:r>
              <a:rPr spc="-25" dirty="0">
                <a:solidFill>
                  <a:srgbClr val="087A9C"/>
                </a:solidFill>
                <a:latin typeface="Calibri Light"/>
                <a:cs typeface="Calibri Light"/>
              </a:rPr>
              <a:t>о</a:t>
            </a:r>
            <a:r>
              <a:rPr spc="-20" dirty="0">
                <a:solidFill>
                  <a:srgbClr val="087A9C"/>
                </a:solidFill>
                <a:latin typeface="Calibri Light"/>
                <a:cs typeface="Calibri Light"/>
              </a:rPr>
              <a:t>нал</a:t>
            </a:r>
            <a:r>
              <a:rPr spc="-15" dirty="0">
                <a:solidFill>
                  <a:srgbClr val="087A9C"/>
                </a:solidFill>
                <a:latin typeface="Calibri Light"/>
                <a:cs typeface="Calibri Light"/>
              </a:rPr>
              <a:t>ь</a:t>
            </a:r>
            <a:r>
              <a:rPr spc="-30" dirty="0">
                <a:solidFill>
                  <a:srgbClr val="087A9C"/>
                </a:solidFill>
                <a:latin typeface="Calibri Light"/>
                <a:cs typeface="Calibri Light"/>
              </a:rPr>
              <a:t>н</a:t>
            </a:r>
            <a:r>
              <a:rPr spc="-25" dirty="0">
                <a:solidFill>
                  <a:srgbClr val="087A9C"/>
                </a:solidFill>
                <a:latin typeface="Calibri Light"/>
                <a:cs typeface="Calibri Light"/>
              </a:rPr>
              <a:t>ы</a:t>
            </a:r>
            <a:r>
              <a:rPr dirty="0">
                <a:solidFill>
                  <a:srgbClr val="087A9C"/>
                </a:solidFill>
                <a:latin typeface="Calibri Light"/>
                <a:cs typeface="Calibri Light"/>
              </a:rPr>
              <a:t>й</a:t>
            </a:r>
            <a:r>
              <a:rPr spc="-55" dirty="0">
                <a:solidFill>
                  <a:srgbClr val="087A9C"/>
                </a:solidFill>
                <a:latin typeface="Calibri Light"/>
                <a:cs typeface="Calibri Light"/>
              </a:rPr>
              <a:t> </a:t>
            </a:r>
            <a:r>
              <a:rPr spc="-10" dirty="0">
                <a:solidFill>
                  <a:srgbClr val="087A9C"/>
                </a:solidFill>
                <a:latin typeface="Calibri Light"/>
                <a:cs typeface="Calibri Light"/>
              </a:rPr>
              <a:t>ка</a:t>
            </a:r>
            <a:r>
              <a:rPr spc="-15" dirty="0">
                <a:solidFill>
                  <a:srgbClr val="087A9C"/>
                </a:solidFill>
                <a:latin typeface="Calibri Light"/>
                <a:cs typeface="Calibri Light"/>
              </a:rPr>
              <a:t>д</a:t>
            </a:r>
            <a:r>
              <a:rPr spc="-25" dirty="0">
                <a:solidFill>
                  <a:srgbClr val="087A9C"/>
                </a:solidFill>
                <a:latin typeface="Calibri Light"/>
                <a:cs typeface="Calibri Light"/>
              </a:rPr>
              <a:t>р</a:t>
            </a:r>
            <a:r>
              <a:rPr spc="-15" dirty="0">
                <a:solidFill>
                  <a:srgbClr val="087A9C"/>
                </a:solidFill>
                <a:latin typeface="Calibri Light"/>
                <a:cs typeface="Calibri Light"/>
              </a:rPr>
              <a:t>о</a:t>
            </a:r>
            <a:r>
              <a:rPr spc="-20" dirty="0">
                <a:solidFill>
                  <a:srgbClr val="087A9C"/>
                </a:solidFill>
                <a:latin typeface="Calibri Light"/>
                <a:cs typeface="Calibri Light"/>
              </a:rPr>
              <a:t>в</a:t>
            </a:r>
            <a:r>
              <a:rPr spc="-25" dirty="0">
                <a:solidFill>
                  <a:srgbClr val="087A9C"/>
                </a:solidFill>
                <a:latin typeface="Calibri Light"/>
                <a:cs typeface="Calibri Light"/>
              </a:rPr>
              <a:t>ы</a:t>
            </a:r>
            <a:r>
              <a:rPr dirty="0">
                <a:solidFill>
                  <a:srgbClr val="087A9C"/>
                </a:solidFill>
                <a:latin typeface="Calibri Light"/>
                <a:cs typeface="Calibri Light"/>
              </a:rPr>
              <a:t>й со</a:t>
            </a:r>
            <a:r>
              <a:rPr spc="-15" dirty="0">
                <a:solidFill>
                  <a:srgbClr val="087A9C"/>
                </a:solidFill>
                <a:latin typeface="Calibri Light"/>
                <a:cs typeface="Calibri Light"/>
              </a:rPr>
              <a:t>с</a:t>
            </a:r>
            <a:r>
              <a:rPr dirty="0">
                <a:solidFill>
                  <a:srgbClr val="087A9C"/>
                </a:solidFill>
                <a:latin typeface="Calibri Light"/>
                <a:cs typeface="Calibri Light"/>
              </a:rPr>
              <a:t>т</a:t>
            </a:r>
            <a:r>
              <a:rPr spc="-30" dirty="0">
                <a:solidFill>
                  <a:srgbClr val="087A9C"/>
                </a:solidFill>
                <a:latin typeface="Calibri Light"/>
                <a:cs typeface="Calibri Light"/>
              </a:rPr>
              <a:t>а</a:t>
            </a:r>
            <a:r>
              <a:rPr dirty="0">
                <a:solidFill>
                  <a:srgbClr val="087A9C"/>
                </a:solidFill>
                <a:latin typeface="Calibri Light"/>
                <a:cs typeface="Calibri Light"/>
              </a:rPr>
              <a:t>в</a:t>
            </a:r>
            <a:r>
              <a:rPr spc="-65" dirty="0">
                <a:solidFill>
                  <a:srgbClr val="087A9C"/>
                </a:solidFill>
                <a:latin typeface="Calibri Light"/>
                <a:cs typeface="Calibri Light"/>
              </a:rPr>
              <a:t> </a:t>
            </a:r>
            <a:r>
              <a:rPr dirty="0"/>
              <a:t>в облас</a:t>
            </a:r>
            <a:r>
              <a:rPr spc="5" dirty="0"/>
              <a:t>т</a:t>
            </a:r>
            <a:r>
              <a:rPr dirty="0"/>
              <a:t>и</a:t>
            </a:r>
            <a:r>
              <a:rPr spc="-40" dirty="0"/>
              <a:t> </a:t>
            </a:r>
            <a:r>
              <a:rPr dirty="0"/>
              <a:t>про</a:t>
            </a:r>
            <a:r>
              <a:rPr spc="10" dirty="0"/>
              <a:t>е</a:t>
            </a:r>
            <a:r>
              <a:rPr dirty="0"/>
              <a:t>к</a:t>
            </a:r>
            <a:r>
              <a:rPr spc="5" dirty="0"/>
              <a:t>т</a:t>
            </a:r>
            <a:r>
              <a:rPr dirty="0"/>
              <a:t>и</a:t>
            </a:r>
            <a:r>
              <a:rPr spc="-10" dirty="0"/>
              <a:t>р</a:t>
            </a:r>
            <a:r>
              <a:rPr spc="-15" dirty="0"/>
              <a:t>о</a:t>
            </a:r>
            <a:r>
              <a:rPr dirty="0"/>
              <a:t>ва</a:t>
            </a:r>
            <a:r>
              <a:rPr spc="-10" dirty="0"/>
              <a:t>н</a:t>
            </a:r>
            <a:r>
              <a:rPr dirty="0"/>
              <a:t>ия,</a:t>
            </a:r>
            <a:r>
              <a:rPr spc="-40" dirty="0"/>
              <a:t> </a:t>
            </a:r>
            <a:r>
              <a:rPr dirty="0"/>
              <a:t>мон</a:t>
            </a:r>
            <a:r>
              <a:rPr spc="5" dirty="0"/>
              <a:t>т</a:t>
            </a:r>
            <a:r>
              <a:rPr dirty="0"/>
              <a:t>а</a:t>
            </a:r>
            <a:r>
              <a:rPr spc="5" dirty="0"/>
              <a:t>ж</a:t>
            </a:r>
            <a:r>
              <a:rPr dirty="0"/>
              <a:t>а, п</a:t>
            </a:r>
            <a:r>
              <a:rPr spc="5" dirty="0"/>
              <a:t>у</a:t>
            </a:r>
            <a:r>
              <a:rPr dirty="0"/>
              <a:t>ск</a:t>
            </a:r>
            <a:r>
              <a:rPr spc="5" dirty="0"/>
              <a:t>о</a:t>
            </a:r>
            <a:r>
              <a:rPr spc="-5" dirty="0">
                <a:latin typeface="Calibri Light"/>
                <a:cs typeface="Calibri Light"/>
              </a:rPr>
              <a:t>-</a:t>
            </a:r>
            <a:r>
              <a:rPr dirty="0"/>
              <a:t>нал</a:t>
            </a:r>
            <a:r>
              <a:rPr spc="5" dirty="0"/>
              <a:t>а</a:t>
            </a:r>
            <a:r>
              <a:rPr spc="-15" dirty="0"/>
              <a:t>д</a:t>
            </a:r>
            <a:r>
              <a:rPr dirty="0"/>
              <a:t>ки</a:t>
            </a:r>
            <a:r>
              <a:rPr spc="-30" dirty="0"/>
              <a:t> </a:t>
            </a:r>
            <a:r>
              <a:rPr dirty="0"/>
              <a:t>и ав</a:t>
            </a:r>
            <a:r>
              <a:rPr spc="5" dirty="0"/>
              <a:t>т</a:t>
            </a:r>
            <a:r>
              <a:rPr dirty="0"/>
              <a:t>о</a:t>
            </a:r>
            <a:r>
              <a:rPr spc="-10" dirty="0"/>
              <a:t>ма</a:t>
            </a:r>
            <a:r>
              <a:rPr dirty="0"/>
              <a:t>т</a:t>
            </a:r>
            <a:r>
              <a:rPr spc="-10" dirty="0"/>
              <a:t>и</a:t>
            </a:r>
            <a:r>
              <a:rPr dirty="0"/>
              <a:t>з</a:t>
            </a:r>
            <a:r>
              <a:rPr spc="-10" dirty="0"/>
              <a:t>а</a:t>
            </a:r>
            <a:r>
              <a:rPr dirty="0"/>
              <a:t>ции энерг</a:t>
            </a:r>
            <a:r>
              <a:rPr spc="5" dirty="0"/>
              <a:t>е</a:t>
            </a:r>
            <a:r>
              <a:rPr dirty="0"/>
              <a:t>тич</a:t>
            </a:r>
            <a:r>
              <a:rPr spc="-10" dirty="0"/>
              <a:t>е</a:t>
            </a:r>
            <a:r>
              <a:rPr dirty="0"/>
              <a:t>ск</a:t>
            </a:r>
            <a:r>
              <a:rPr spc="5" dirty="0"/>
              <a:t>и</a:t>
            </a:r>
            <a:r>
              <a:rPr dirty="0"/>
              <a:t>х</a:t>
            </a:r>
            <a:r>
              <a:rPr spc="-45" dirty="0"/>
              <a:t> </a:t>
            </a:r>
            <a:r>
              <a:rPr dirty="0"/>
              <a:t>объ</a:t>
            </a:r>
            <a:r>
              <a:rPr spc="10" dirty="0"/>
              <a:t>е</a:t>
            </a:r>
            <a:r>
              <a:rPr dirty="0"/>
              <a:t>к</a:t>
            </a:r>
            <a:r>
              <a:rPr spc="5" dirty="0"/>
              <a:t>т</a:t>
            </a:r>
            <a:r>
              <a:rPr dirty="0"/>
              <a:t>о</a:t>
            </a:r>
            <a:r>
              <a:rPr spc="-10" dirty="0"/>
              <a:t>в</a:t>
            </a:r>
            <a:r>
              <a:rPr dirty="0"/>
              <a:t>,</a:t>
            </a:r>
            <a:r>
              <a:rPr spc="-45" dirty="0"/>
              <a:t> </a:t>
            </a:r>
            <a:r>
              <a:rPr dirty="0"/>
              <a:t>а та</a:t>
            </a:r>
            <a:r>
              <a:rPr spc="5" dirty="0"/>
              <a:t>к</a:t>
            </a:r>
            <a:r>
              <a:rPr dirty="0"/>
              <a:t>же</a:t>
            </a:r>
            <a:r>
              <a:rPr spc="-25" dirty="0"/>
              <a:t> </a:t>
            </a:r>
            <a:r>
              <a:rPr dirty="0"/>
              <a:t>в</a:t>
            </a:r>
            <a:r>
              <a:rPr spc="-20" dirty="0"/>
              <a:t> </a:t>
            </a:r>
            <a:r>
              <a:rPr dirty="0"/>
              <a:t>научн</a:t>
            </a:r>
            <a:r>
              <a:rPr spc="10" dirty="0"/>
              <a:t>о</a:t>
            </a:r>
            <a:r>
              <a:rPr dirty="0">
                <a:latin typeface="Calibri Light"/>
                <a:cs typeface="Calibri Light"/>
              </a:rPr>
              <a:t>- </a:t>
            </a:r>
            <a:r>
              <a:rPr dirty="0"/>
              <a:t>исс</a:t>
            </a:r>
            <a:r>
              <a:rPr spc="5" dirty="0"/>
              <a:t>л</a:t>
            </a:r>
            <a:r>
              <a:rPr dirty="0"/>
              <a:t>едо</a:t>
            </a:r>
            <a:r>
              <a:rPr spc="-10" dirty="0"/>
              <a:t>ва</a:t>
            </a:r>
            <a:r>
              <a:rPr dirty="0"/>
              <a:t>те</a:t>
            </a:r>
            <a:r>
              <a:rPr spc="-15" dirty="0"/>
              <a:t>л</a:t>
            </a:r>
            <a:r>
              <a:rPr dirty="0"/>
              <a:t>ьском</a:t>
            </a:r>
            <a:r>
              <a:rPr spc="-40" dirty="0"/>
              <a:t> </a:t>
            </a:r>
            <a:r>
              <a:rPr dirty="0"/>
              <a:t>напр</a:t>
            </a:r>
            <a:r>
              <a:rPr spc="5" dirty="0"/>
              <a:t>а</a:t>
            </a:r>
            <a:r>
              <a:rPr spc="-10" dirty="0"/>
              <a:t>в</a:t>
            </a:r>
            <a:r>
              <a:rPr dirty="0"/>
              <a:t>ле</a:t>
            </a:r>
            <a:r>
              <a:rPr spc="-10" dirty="0"/>
              <a:t>н</a:t>
            </a:r>
            <a:r>
              <a:rPr dirty="0"/>
              <a:t>и</a:t>
            </a:r>
            <a:r>
              <a:rPr spc="5" dirty="0"/>
              <a:t>и</a:t>
            </a:r>
            <a:r>
              <a:rPr dirty="0"/>
              <a:t>;</a:t>
            </a:r>
          </a:p>
          <a:p>
            <a:pPr marL="12700" marR="318770">
              <a:lnSpc>
                <a:spcPct val="100000"/>
              </a:lnSpc>
              <a:spcBef>
                <a:spcPts val="1005"/>
              </a:spcBef>
            </a:pPr>
            <a:r>
              <a:rPr spc="-15" dirty="0">
                <a:solidFill>
                  <a:srgbClr val="087A9C"/>
                </a:solidFill>
                <a:latin typeface="Calibri Light"/>
                <a:cs typeface="Calibri Light"/>
              </a:rPr>
              <a:t>О</a:t>
            </a:r>
            <a:r>
              <a:rPr dirty="0">
                <a:solidFill>
                  <a:srgbClr val="087A9C"/>
                </a:solidFill>
                <a:latin typeface="Calibri Light"/>
                <a:cs typeface="Calibri Light"/>
              </a:rPr>
              <a:t>т</a:t>
            </a:r>
            <a:r>
              <a:rPr spc="-15" dirty="0">
                <a:solidFill>
                  <a:srgbClr val="087A9C"/>
                </a:solidFill>
                <a:latin typeface="Calibri Light"/>
                <a:cs typeface="Calibri Light"/>
              </a:rPr>
              <a:t>к</a:t>
            </a:r>
            <a:r>
              <a:rPr spc="-10" dirty="0">
                <a:solidFill>
                  <a:srgbClr val="087A9C"/>
                </a:solidFill>
                <a:latin typeface="Calibri Light"/>
                <a:cs typeface="Calibri Light"/>
              </a:rPr>
              <a:t>р</a:t>
            </a:r>
            <a:r>
              <a:rPr spc="-25" dirty="0">
                <a:solidFill>
                  <a:srgbClr val="087A9C"/>
                </a:solidFill>
                <a:latin typeface="Calibri Light"/>
                <a:cs typeface="Calibri Light"/>
              </a:rPr>
              <a:t>ы</a:t>
            </a:r>
            <a:r>
              <a:rPr dirty="0">
                <a:solidFill>
                  <a:srgbClr val="087A9C"/>
                </a:solidFill>
                <a:latin typeface="Calibri Light"/>
                <a:cs typeface="Calibri Light"/>
              </a:rPr>
              <a:t>ть</a:t>
            </a:r>
            <a:r>
              <a:rPr spc="-65" dirty="0">
                <a:solidFill>
                  <a:srgbClr val="087A9C"/>
                </a:solidFill>
                <a:latin typeface="Calibri Light"/>
                <a:cs typeface="Calibri Light"/>
              </a:rPr>
              <a:t> </a:t>
            </a:r>
            <a:r>
              <a:rPr spc="-10" dirty="0">
                <a:solidFill>
                  <a:srgbClr val="087A9C"/>
                </a:solidFill>
                <a:latin typeface="Calibri Light"/>
                <a:cs typeface="Calibri Light"/>
              </a:rPr>
              <a:t>пр</a:t>
            </a:r>
            <a:r>
              <a:rPr dirty="0">
                <a:solidFill>
                  <a:srgbClr val="087A9C"/>
                </a:solidFill>
                <a:latin typeface="Calibri Light"/>
                <a:cs typeface="Calibri Light"/>
              </a:rPr>
              <a:t>о</a:t>
            </a:r>
            <a:r>
              <a:rPr spc="-20" dirty="0">
                <a:solidFill>
                  <a:srgbClr val="087A9C"/>
                </a:solidFill>
                <a:latin typeface="Calibri Light"/>
                <a:cs typeface="Calibri Light"/>
              </a:rPr>
              <a:t>и</a:t>
            </a:r>
            <a:r>
              <a:rPr spc="-15" dirty="0">
                <a:solidFill>
                  <a:srgbClr val="087A9C"/>
                </a:solidFill>
                <a:latin typeface="Calibri Light"/>
                <a:cs typeface="Calibri Light"/>
              </a:rPr>
              <a:t>з</a:t>
            </a:r>
            <a:r>
              <a:rPr spc="-20" dirty="0">
                <a:solidFill>
                  <a:srgbClr val="087A9C"/>
                </a:solidFill>
                <a:latin typeface="Calibri Light"/>
                <a:cs typeface="Calibri Light"/>
              </a:rPr>
              <a:t>в</a:t>
            </a:r>
            <a:r>
              <a:rPr spc="-25" dirty="0">
                <a:solidFill>
                  <a:srgbClr val="087A9C"/>
                </a:solidFill>
                <a:latin typeface="Calibri Light"/>
                <a:cs typeface="Calibri Light"/>
              </a:rPr>
              <a:t>о</a:t>
            </a:r>
            <a:r>
              <a:rPr spc="-15" dirty="0">
                <a:solidFill>
                  <a:srgbClr val="087A9C"/>
                </a:solidFill>
                <a:latin typeface="Calibri Light"/>
                <a:cs typeface="Calibri Light"/>
              </a:rPr>
              <a:t>дс</a:t>
            </a:r>
            <a:r>
              <a:rPr spc="-20" dirty="0">
                <a:solidFill>
                  <a:srgbClr val="087A9C"/>
                </a:solidFill>
                <a:latin typeface="Calibri Light"/>
                <a:cs typeface="Calibri Light"/>
              </a:rPr>
              <a:t>твенн</a:t>
            </a:r>
            <a:r>
              <a:rPr spc="-25" dirty="0">
                <a:solidFill>
                  <a:srgbClr val="087A9C"/>
                </a:solidFill>
                <a:latin typeface="Calibri Light"/>
                <a:cs typeface="Calibri Light"/>
              </a:rPr>
              <a:t>ы</a:t>
            </a:r>
            <a:r>
              <a:rPr dirty="0">
                <a:solidFill>
                  <a:srgbClr val="087A9C"/>
                </a:solidFill>
                <a:latin typeface="Calibri Light"/>
                <a:cs typeface="Calibri Light"/>
              </a:rPr>
              <a:t>е</a:t>
            </a:r>
            <a:r>
              <a:rPr spc="-65" dirty="0">
                <a:solidFill>
                  <a:srgbClr val="087A9C"/>
                </a:solidFill>
                <a:latin typeface="Calibri Light"/>
                <a:cs typeface="Calibri Light"/>
              </a:rPr>
              <a:t> </a:t>
            </a:r>
            <a:r>
              <a:rPr spc="-10" dirty="0">
                <a:solidFill>
                  <a:srgbClr val="087A9C"/>
                </a:solidFill>
                <a:latin typeface="Calibri Light"/>
                <a:cs typeface="Calibri Light"/>
              </a:rPr>
              <a:t>ак</a:t>
            </a:r>
            <a:r>
              <a:rPr dirty="0">
                <a:solidFill>
                  <a:srgbClr val="087A9C"/>
                </a:solidFill>
                <a:latin typeface="Calibri Light"/>
                <a:cs typeface="Calibri Light"/>
              </a:rPr>
              <a:t>т</a:t>
            </a:r>
            <a:r>
              <a:rPr spc="-30" dirty="0">
                <a:solidFill>
                  <a:srgbClr val="087A9C"/>
                </a:solidFill>
                <a:latin typeface="Calibri Light"/>
                <a:cs typeface="Calibri Light"/>
              </a:rPr>
              <a:t>и</a:t>
            </a:r>
            <a:r>
              <a:rPr spc="-10" dirty="0">
                <a:solidFill>
                  <a:srgbClr val="087A9C"/>
                </a:solidFill>
                <a:latin typeface="Calibri Light"/>
                <a:cs typeface="Calibri Light"/>
              </a:rPr>
              <a:t>в</a:t>
            </a:r>
            <a:r>
              <a:rPr spc="-25" dirty="0">
                <a:solidFill>
                  <a:srgbClr val="087A9C"/>
                </a:solidFill>
                <a:latin typeface="Calibri Light"/>
                <a:cs typeface="Calibri Light"/>
              </a:rPr>
              <a:t>ы</a:t>
            </a:r>
            <a:r>
              <a:rPr dirty="0">
                <a:solidFill>
                  <a:srgbClr val="087A9C"/>
                </a:solidFill>
                <a:latin typeface="Calibri Light"/>
                <a:cs typeface="Calibri Light"/>
              </a:rPr>
              <a:t>, </a:t>
            </a:r>
            <a:r>
              <a:rPr dirty="0"/>
              <a:t>позволя</a:t>
            </a:r>
            <a:r>
              <a:rPr spc="-10" dirty="0"/>
              <a:t>ю</a:t>
            </a:r>
            <a:r>
              <a:rPr dirty="0"/>
              <a:t>щие</a:t>
            </a:r>
            <a:r>
              <a:rPr spc="-45" dirty="0"/>
              <a:t> </a:t>
            </a:r>
            <a:r>
              <a:rPr dirty="0"/>
              <a:t>ре</a:t>
            </a:r>
            <a:r>
              <a:rPr spc="5" dirty="0"/>
              <a:t>а</a:t>
            </a:r>
            <a:r>
              <a:rPr dirty="0"/>
              <a:t>л</a:t>
            </a:r>
            <a:r>
              <a:rPr spc="-10" dirty="0"/>
              <a:t>и</a:t>
            </a:r>
            <a:r>
              <a:rPr dirty="0"/>
              <a:t>зо</a:t>
            </a:r>
            <a:r>
              <a:rPr spc="-15" dirty="0"/>
              <a:t>в</a:t>
            </a:r>
            <a:r>
              <a:rPr dirty="0"/>
              <a:t>ы</a:t>
            </a:r>
            <a:r>
              <a:rPr spc="-15" dirty="0"/>
              <a:t>в</a:t>
            </a:r>
            <a:r>
              <a:rPr spc="-10" dirty="0"/>
              <a:t>а</a:t>
            </a:r>
            <a:r>
              <a:rPr dirty="0"/>
              <a:t>ть</a:t>
            </a:r>
            <a:r>
              <a:rPr spc="-45" dirty="0"/>
              <a:t> </a:t>
            </a:r>
            <a:r>
              <a:rPr dirty="0"/>
              <a:t>проек</a:t>
            </a:r>
            <a:r>
              <a:rPr spc="5" dirty="0"/>
              <a:t>т</a:t>
            </a:r>
            <a:r>
              <a:rPr dirty="0"/>
              <a:t>ы</a:t>
            </a:r>
            <a:r>
              <a:rPr spc="-35" dirty="0"/>
              <a:t> </a:t>
            </a:r>
            <a:r>
              <a:rPr dirty="0"/>
              <a:t>«под к</a:t>
            </a:r>
            <a:r>
              <a:rPr spc="5" dirty="0"/>
              <a:t>л</a:t>
            </a:r>
            <a:r>
              <a:rPr dirty="0"/>
              <a:t>юч»;</a:t>
            </a:r>
          </a:p>
        </p:txBody>
      </p:sp>
      <p:sp>
        <p:nvSpPr>
          <p:cNvPr id="7" name="object 7"/>
          <p:cNvSpPr/>
          <p:nvPr/>
        </p:nvSpPr>
        <p:spPr>
          <a:xfrm>
            <a:off x="6257671" y="1768220"/>
            <a:ext cx="178308" cy="1783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257671" y="3113913"/>
            <a:ext cx="178308" cy="1783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257671" y="4156328"/>
            <a:ext cx="178308" cy="1783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474333" y="1741932"/>
            <a:ext cx="5048250" cy="32785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2700">
              <a:lnSpc>
                <a:spcPct val="100000"/>
              </a:lnSpc>
            </a:pPr>
            <a:r>
              <a:rPr sz="2000" b="0" dirty="0">
                <a:solidFill>
                  <a:srgbClr val="087A9C"/>
                </a:solidFill>
                <a:latin typeface="Calibri Light"/>
                <a:cs typeface="Calibri Light"/>
              </a:rPr>
              <a:t>С</a:t>
            </a:r>
            <a:r>
              <a:rPr sz="2000" b="0" spc="-10" dirty="0">
                <a:solidFill>
                  <a:srgbClr val="087A9C"/>
                </a:solidFill>
                <a:latin typeface="Calibri Light"/>
                <a:cs typeface="Calibri Light"/>
              </a:rPr>
              <a:t>та</a:t>
            </a:r>
            <a:r>
              <a:rPr sz="2000" b="0" dirty="0">
                <a:solidFill>
                  <a:srgbClr val="087A9C"/>
                </a:solidFill>
                <a:latin typeface="Calibri Light"/>
                <a:cs typeface="Calibri Light"/>
              </a:rPr>
              <a:t>ть</a:t>
            </a:r>
            <a:r>
              <a:rPr sz="2000" b="0" spc="-65" dirty="0">
                <a:solidFill>
                  <a:srgbClr val="087A9C"/>
                </a:solidFill>
                <a:latin typeface="Calibri Light"/>
                <a:cs typeface="Calibri Light"/>
              </a:rPr>
              <a:t> </a:t>
            </a:r>
            <a:r>
              <a:rPr sz="2000" b="0" spc="-10" dirty="0">
                <a:solidFill>
                  <a:srgbClr val="087A9C"/>
                </a:solidFill>
                <a:latin typeface="Calibri Light"/>
                <a:cs typeface="Calibri Light"/>
              </a:rPr>
              <a:t>ли</a:t>
            </a:r>
            <a:r>
              <a:rPr sz="2000" b="0" spc="-15" dirty="0">
                <a:solidFill>
                  <a:srgbClr val="087A9C"/>
                </a:solidFill>
                <a:latin typeface="Calibri Light"/>
                <a:cs typeface="Calibri Light"/>
              </a:rPr>
              <a:t>д</a:t>
            </a:r>
            <a:r>
              <a:rPr sz="2000" b="0" dirty="0">
                <a:solidFill>
                  <a:srgbClr val="087A9C"/>
                </a:solidFill>
                <a:latin typeface="Calibri Light"/>
                <a:cs typeface="Calibri Light"/>
              </a:rPr>
              <a:t>е</a:t>
            </a:r>
            <a:r>
              <a:rPr sz="2000" b="0" spc="-30" dirty="0">
                <a:solidFill>
                  <a:srgbClr val="087A9C"/>
                </a:solidFill>
                <a:latin typeface="Calibri Light"/>
                <a:cs typeface="Calibri Light"/>
              </a:rPr>
              <a:t>р</a:t>
            </a:r>
            <a:r>
              <a:rPr sz="2000" b="0" spc="-15" dirty="0">
                <a:solidFill>
                  <a:srgbClr val="087A9C"/>
                </a:solidFill>
                <a:latin typeface="Calibri Light"/>
                <a:cs typeface="Calibri Light"/>
              </a:rPr>
              <a:t>о</a:t>
            </a:r>
            <a:r>
              <a:rPr sz="2000" b="0" dirty="0">
                <a:solidFill>
                  <a:srgbClr val="087A9C"/>
                </a:solidFill>
                <a:latin typeface="Calibri Light"/>
                <a:cs typeface="Calibri Light"/>
              </a:rPr>
              <a:t>м</a:t>
            </a:r>
            <a:r>
              <a:rPr sz="2000" b="0" spc="-75" dirty="0">
                <a:solidFill>
                  <a:srgbClr val="087A9C"/>
                </a:solidFill>
                <a:latin typeface="Calibri Light"/>
                <a:cs typeface="Calibri Light"/>
              </a:rPr>
              <a:t> </a:t>
            </a:r>
            <a:r>
              <a:rPr sz="2000" b="0" spc="-10" dirty="0">
                <a:solidFill>
                  <a:srgbClr val="087A9C"/>
                </a:solidFill>
                <a:latin typeface="Calibri Light"/>
                <a:cs typeface="Calibri Light"/>
              </a:rPr>
              <a:t>р</a:t>
            </a:r>
            <a:r>
              <a:rPr sz="2000" b="0" spc="-15" dirty="0">
                <a:solidFill>
                  <a:srgbClr val="087A9C"/>
                </a:solidFill>
                <a:latin typeface="Calibri Light"/>
                <a:cs typeface="Calibri Light"/>
              </a:rPr>
              <a:t>ы</a:t>
            </a:r>
            <a:r>
              <a:rPr sz="2000" b="0" dirty="0">
                <a:solidFill>
                  <a:srgbClr val="087A9C"/>
                </a:solidFill>
                <a:latin typeface="Calibri Light"/>
                <a:cs typeface="Calibri Light"/>
              </a:rPr>
              <a:t>н</a:t>
            </a:r>
            <a:r>
              <a:rPr sz="2000" b="0" spc="-25" dirty="0">
                <a:solidFill>
                  <a:srgbClr val="087A9C"/>
                </a:solidFill>
                <a:latin typeface="Calibri Light"/>
                <a:cs typeface="Calibri Light"/>
              </a:rPr>
              <a:t>к</a:t>
            </a:r>
            <a:r>
              <a:rPr sz="2000" b="0" dirty="0">
                <a:solidFill>
                  <a:srgbClr val="087A9C"/>
                </a:solidFill>
                <a:latin typeface="Calibri Light"/>
                <a:cs typeface="Calibri Light"/>
              </a:rPr>
              <a:t>а</a:t>
            </a:r>
            <a:r>
              <a:rPr sz="2000" b="0" spc="-55" dirty="0">
                <a:solidFill>
                  <a:srgbClr val="087A9C"/>
                </a:solidFill>
                <a:latin typeface="Calibri Light"/>
                <a:cs typeface="Calibri Light"/>
              </a:rPr>
              <a:t> </a:t>
            </a:r>
            <a:r>
              <a:rPr sz="2000" b="0" spc="-10" dirty="0">
                <a:solidFill>
                  <a:srgbClr val="087A9C"/>
                </a:solidFill>
                <a:latin typeface="Calibri Light"/>
                <a:cs typeface="Calibri Light"/>
              </a:rPr>
              <a:t>п</a:t>
            </a:r>
            <a:r>
              <a:rPr sz="2000" b="0" dirty="0">
                <a:solidFill>
                  <a:srgbClr val="087A9C"/>
                </a:solidFill>
                <a:latin typeface="Calibri Light"/>
                <a:cs typeface="Calibri Light"/>
              </a:rPr>
              <a:t>о</a:t>
            </a:r>
            <a:r>
              <a:rPr sz="2000" b="0" spc="-35" dirty="0">
                <a:solidFill>
                  <a:srgbClr val="087A9C"/>
                </a:solidFill>
                <a:latin typeface="Calibri Light"/>
                <a:cs typeface="Calibri Light"/>
              </a:rPr>
              <a:t> </a:t>
            </a:r>
            <a:r>
              <a:rPr sz="2000" b="0" spc="-10" dirty="0">
                <a:solidFill>
                  <a:srgbClr val="087A9C"/>
                </a:solidFill>
                <a:latin typeface="Calibri Light"/>
                <a:cs typeface="Calibri Light"/>
              </a:rPr>
              <a:t>пр</a:t>
            </a:r>
            <a:r>
              <a:rPr sz="2000" b="0" dirty="0">
                <a:solidFill>
                  <a:srgbClr val="087A9C"/>
                </a:solidFill>
                <a:latin typeface="Calibri Light"/>
                <a:cs typeface="Calibri Light"/>
              </a:rPr>
              <a:t>е</a:t>
            </a:r>
            <a:r>
              <a:rPr sz="2000" b="0" spc="-20" dirty="0">
                <a:solidFill>
                  <a:srgbClr val="087A9C"/>
                </a:solidFill>
                <a:latin typeface="Calibri Light"/>
                <a:cs typeface="Calibri Light"/>
              </a:rPr>
              <a:t>д</a:t>
            </a:r>
            <a:r>
              <a:rPr sz="2000" b="0" spc="-15" dirty="0">
                <a:solidFill>
                  <a:srgbClr val="087A9C"/>
                </a:solidFill>
                <a:latin typeface="Calibri Light"/>
                <a:cs typeface="Calibri Light"/>
              </a:rPr>
              <a:t>ос</a:t>
            </a:r>
            <a:r>
              <a:rPr sz="2000" b="0" dirty="0">
                <a:solidFill>
                  <a:srgbClr val="087A9C"/>
                </a:solidFill>
                <a:latin typeface="Calibri Light"/>
                <a:cs typeface="Calibri Light"/>
              </a:rPr>
              <a:t>т</a:t>
            </a:r>
            <a:r>
              <a:rPr sz="2000" b="0" spc="-30" dirty="0">
                <a:solidFill>
                  <a:srgbClr val="087A9C"/>
                </a:solidFill>
                <a:latin typeface="Calibri Light"/>
                <a:cs typeface="Calibri Light"/>
              </a:rPr>
              <a:t>а</a:t>
            </a:r>
            <a:r>
              <a:rPr sz="2000" b="0" spc="-20" dirty="0">
                <a:solidFill>
                  <a:srgbClr val="087A9C"/>
                </a:solidFill>
                <a:latin typeface="Calibri Light"/>
                <a:cs typeface="Calibri Light"/>
              </a:rPr>
              <a:t>влен</a:t>
            </a:r>
            <a:r>
              <a:rPr sz="2000" b="0" spc="-35" dirty="0">
                <a:solidFill>
                  <a:srgbClr val="087A9C"/>
                </a:solidFill>
                <a:latin typeface="Calibri Light"/>
                <a:cs typeface="Calibri Light"/>
              </a:rPr>
              <a:t>и</a:t>
            </a:r>
            <a:r>
              <a:rPr sz="2000" b="0" dirty="0">
                <a:solidFill>
                  <a:srgbClr val="087A9C"/>
                </a:solidFill>
                <a:latin typeface="Calibri Light"/>
                <a:cs typeface="Calibri Light"/>
              </a:rPr>
              <a:t>ю</a:t>
            </a:r>
            <a:r>
              <a:rPr sz="2000" b="0" spc="-65" dirty="0">
                <a:solidFill>
                  <a:srgbClr val="087A9C"/>
                </a:solidFill>
                <a:latin typeface="Calibri Light"/>
                <a:cs typeface="Calibri Light"/>
              </a:rPr>
              <a:t> </a:t>
            </a:r>
            <a:r>
              <a:rPr sz="2000" b="0" spc="-10" dirty="0">
                <a:solidFill>
                  <a:srgbClr val="087A9C"/>
                </a:solidFill>
                <a:latin typeface="Calibri Light"/>
                <a:cs typeface="Calibri Light"/>
              </a:rPr>
              <a:t>у</a:t>
            </a:r>
            <a:r>
              <a:rPr sz="2000" b="0" dirty="0">
                <a:solidFill>
                  <a:srgbClr val="087A9C"/>
                </a:solidFill>
                <a:latin typeface="Calibri Light"/>
                <a:cs typeface="Calibri Light"/>
              </a:rPr>
              <a:t>с</a:t>
            </a:r>
            <a:r>
              <a:rPr sz="2000" b="0" spc="-10" dirty="0">
                <a:solidFill>
                  <a:srgbClr val="087A9C"/>
                </a:solidFill>
                <a:latin typeface="Calibri Light"/>
                <a:cs typeface="Calibri Light"/>
              </a:rPr>
              <a:t>л</a:t>
            </a:r>
            <a:r>
              <a:rPr sz="2000" b="0" spc="-20" dirty="0">
                <a:solidFill>
                  <a:srgbClr val="087A9C"/>
                </a:solidFill>
                <a:latin typeface="Calibri Light"/>
                <a:cs typeface="Calibri Light"/>
              </a:rPr>
              <a:t>у</a:t>
            </a:r>
            <a:r>
              <a:rPr sz="2000" b="0" dirty="0">
                <a:solidFill>
                  <a:srgbClr val="087A9C"/>
                </a:solidFill>
                <a:latin typeface="Calibri Light"/>
                <a:cs typeface="Calibri Light"/>
              </a:rPr>
              <a:t>г в</a:t>
            </a:r>
            <a:r>
              <a:rPr sz="2000" b="0" spc="-20" dirty="0">
                <a:solidFill>
                  <a:srgbClr val="087A9C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087A9C"/>
                </a:solidFill>
                <a:latin typeface="Calibri Light"/>
                <a:cs typeface="Calibri Light"/>
              </a:rPr>
              <a:t>о</a:t>
            </a:r>
            <a:r>
              <a:rPr sz="2000" b="0" spc="-15" dirty="0">
                <a:solidFill>
                  <a:srgbClr val="087A9C"/>
                </a:solidFill>
                <a:latin typeface="Calibri Light"/>
                <a:cs typeface="Calibri Light"/>
              </a:rPr>
              <a:t>б</a:t>
            </a:r>
            <a:r>
              <a:rPr sz="2000" b="0" spc="-10" dirty="0">
                <a:solidFill>
                  <a:srgbClr val="087A9C"/>
                </a:solidFill>
                <a:latin typeface="Calibri Light"/>
                <a:cs typeface="Calibri Light"/>
              </a:rPr>
              <a:t>л</a:t>
            </a:r>
            <a:r>
              <a:rPr sz="2000" b="0" spc="-20" dirty="0">
                <a:solidFill>
                  <a:srgbClr val="087A9C"/>
                </a:solidFill>
                <a:latin typeface="Calibri Light"/>
                <a:cs typeface="Calibri Light"/>
              </a:rPr>
              <a:t>а</a:t>
            </a:r>
            <a:r>
              <a:rPr sz="2000" b="0" spc="-15" dirty="0">
                <a:solidFill>
                  <a:srgbClr val="087A9C"/>
                </a:solidFill>
                <a:latin typeface="Calibri Light"/>
                <a:cs typeface="Calibri Light"/>
              </a:rPr>
              <a:t>с</a:t>
            </a:r>
            <a:r>
              <a:rPr sz="2000" b="0" spc="-20" dirty="0">
                <a:solidFill>
                  <a:srgbClr val="087A9C"/>
                </a:solidFill>
                <a:latin typeface="Calibri Light"/>
                <a:cs typeface="Calibri Light"/>
              </a:rPr>
              <a:t>т</a:t>
            </a:r>
            <a:r>
              <a:rPr sz="2000" b="0" dirty="0">
                <a:solidFill>
                  <a:srgbClr val="087A9C"/>
                </a:solidFill>
                <a:latin typeface="Calibri Light"/>
                <a:cs typeface="Calibri Light"/>
              </a:rPr>
              <a:t>и</a:t>
            </a:r>
            <a:r>
              <a:rPr sz="2000" b="0" spc="-65" dirty="0">
                <a:solidFill>
                  <a:srgbClr val="087A9C"/>
                </a:solidFill>
                <a:latin typeface="Calibri Light"/>
                <a:cs typeface="Calibri Light"/>
              </a:rPr>
              <a:t> </a:t>
            </a:r>
            <a:r>
              <a:rPr sz="2000" b="0" spc="-10" dirty="0">
                <a:solidFill>
                  <a:srgbClr val="087A9C"/>
                </a:solidFill>
                <a:latin typeface="Calibri Light"/>
                <a:cs typeface="Calibri Light"/>
              </a:rPr>
              <a:t>и</a:t>
            </a:r>
            <a:r>
              <a:rPr sz="2000" b="0" spc="-20" dirty="0">
                <a:solidFill>
                  <a:srgbClr val="087A9C"/>
                </a:solidFill>
                <a:latin typeface="Calibri Light"/>
                <a:cs typeface="Calibri Light"/>
              </a:rPr>
              <a:t>нжи</a:t>
            </a:r>
            <a:r>
              <a:rPr sz="2000" b="0" spc="-30" dirty="0">
                <a:solidFill>
                  <a:srgbClr val="087A9C"/>
                </a:solidFill>
                <a:latin typeface="Calibri Light"/>
                <a:cs typeface="Calibri Light"/>
              </a:rPr>
              <a:t>н</a:t>
            </a:r>
            <a:r>
              <a:rPr sz="2000" b="0" spc="-20" dirty="0">
                <a:solidFill>
                  <a:srgbClr val="087A9C"/>
                </a:solidFill>
                <a:latin typeface="Calibri Light"/>
                <a:cs typeface="Calibri Light"/>
              </a:rPr>
              <a:t>и</a:t>
            </a:r>
            <a:r>
              <a:rPr sz="2000" b="0" spc="-25" dirty="0">
                <a:solidFill>
                  <a:srgbClr val="087A9C"/>
                </a:solidFill>
                <a:latin typeface="Calibri Light"/>
                <a:cs typeface="Calibri Light"/>
              </a:rPr>
              <a:t>р</a:t>
            </a:r>
            <a:r>
              <a:rPr sz="2000" b="0" spc="-20" dirty="0">
                <a:solidFill>
                  <a:srgbClr val="087A9C"/>
                </a:solidFill>
                <a:latin typeface="Calibri Light"/>
                <a:cs typeface="Calibri Light"/>
              </a:rPr>
              <a:t>и</a:t>
            </a:r>
            <a:r>
              <a:rPr sz="2000" b="0" spc="-30" dirty="0">
                <a:solidFill>
                  <a:srgbClr val="087A9C"/>
                </a:solidFill>
                <a:latin typeface="Calibri Light"/>
                <a:cs typeface="Calibri Light"/>
              </a:rPr>
              <a:t>н</a:t>
            </a:r>
            <a:r>
              <a:rPr sz="2000" b="0" spc="-15" dirty="0">
                <a:solidFill>
                  <a:srgbClr val="087A9C"/>
                </a:solidFill>
                <a:latin typeface="Calibri Light"/>
                <a:cs typeface="Calibri Light"/>
              </a:rPr>
              <a:t>г</a:t>
            </a:r>
            <a:r>
              <a:rPr sz="2000" b="0" dirty="0">
                <a:solidFill>
                  <a:srgbClr val="087A9C"/>
                </a:solidFill>
                <a:latin typeface="Calibri Light"/>
                <a:cs typeface="Calibri Light"/>
              </a:rPr>
              <a:t>а</a:t>
            </a:r>
            <a:r>
              <a:rPr sz="2000" b="0" spc="-55" dirty="0">
                <a:solidFill>
                  <a:srgbClr val="087A9C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7E7E7E"/>
                </a:solidFill>
                <a:latin typeface="Calibri Light"/>
                <a:cs typeface="Calibri Light"/>
              </a:rPr>
              <a:t>энерг</a:t>
            </a:r>
            <a:r>
              <a:rPr sz="2000" b="0" spc="5" dirty="0">
                <a:solidFill>
                  <a:srgbClr val="7E7E7E"/>
                </a:solidFill>
                <a:latin typeface="Calibri Light"/>
                <a:cs typeface="Calibri Light"/>
              </a:rPr>
              <a:t>е</a:t>
            </a:r>
            <a:r>
              <a:rPr sz="2000" b="0" dirty="0">
                <a:solidFill>
                  <a:srgbClr val="7E7E7E"/>
                </a:solidFill>
                <a:latin typeface="Calibri Light"/>
                <a:cs typeface="Calibri Light"/>
              </a:rPr>
              <a:t>тич</a:t>
            </a:r>
            <a:r>
              <a:rPr sz="2000" b="0" spc="-10" dirty="0">
                <a:solidFill>
                  <a:srgbClr val="7E7E7E"/>
                </a:solidFill>
                <a:latin typeface="Calibri Light"/>
                <a:cs typeface="Calibri Light"/>
              </a:rPr>
              <a:t>е</a:t>
            </a:r>
            <a:r>
              <a:rPr sz="2000" b="0" dirty="0">
                <a:solidFill>
                  <a:srgbClr val="7E7E7E"/>
                </a:solidFill>
                <a:latin typeface="Calibri Light"/>
                <a:cs typeface="Calibri Light"/>
              </a:rPr>
              <a:t>ск</a:t>
            </a:r>
            <a:r>
              <a:rPr sz="2000" b="0" spc="5" dirty="0">
                <a:solidFill>
                  <a:srgbClr val="7E7E7E"/>
                </a:solidFill>
                <a:latin typeface="Calibri Light"/>
                <a:cs typeface="Calibri Light"/>
              </a:rPr>
              <a:t>и</a:t>
            </a:r>
            <a:r>
              <a:rPr sz="2000" b="0" dirty="0">
                <a:solidFill>
                  <a:srgbClr val="7E7E7E"/>
                </a:solidFill>
                <a:latin typeface="Calibri Light"/>
                <a:cs typeface="Calibri Light"/>
              </a:rPr>
              <a:t>х объ</a:t>
            </a:r>
            <a:r>
              <a:rPr sz="2000" b="0" spc="10" dirty="0">
                <a:solidFill>
                  <a:srgbClr val="7E7E7E"/>
                </a:solidFill>
                <a:latin typeface="Calibri Light"/>
                <a:cs typeface="Calibri Light"/>
              </a:rPr>
              <a:t>е</a:t>
            </a:r>
            <a:r>
              <a:rPr sz="2000" b="0" dirty="0">
                <a:solidFill>
                  <a:srgbClr val="7E7E7E"/>
                </a:solidFill>
                <a:latin typeface="Calibri Light"/>
                <a:cs typeface="Calibri Light"/>
              </a:rPr>
              <a:t>к</a:t>
            </a:r>
            <a:r>
              <a:rPr sz="2000" b="0" spc="5" dirty="0">
                <a:solidFill>
                  <a:srgbClr val="7E7E7E"/>
                </a:solidFill>
                <a:latin typeface="Calibri Light"/>
                <a:cs typeface="Calibri Light"/>
              </a:rPr>
              <a:t>т</a:t>
            </a:r>
            <a:r>
              <a:rPr sz="2000" b="0" dirty="0">
                <a:solidFill>
                  <a:srgbClr val="7E7E7E"/>
                </a:solidFill>
                <a:latin typeface="Calibri Light"/>
                <a:cs typeface="Calibri Light"/>
              </a:rPr>
              <a:t>ов</a:t>
            </a:r>
            <a:r>
              <a:rPr sz="2000" b="0" spc="-55" dirty="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7E7E7E"/>
                </a:solidFill>
                <a:latin typeface="Calibri Light"/>
                <a:cs typeface="Calibri Light"/>
              </a:rPr>
              <a:t>и разраб</a:t>
            </a:r>
            <a:r>
              <a:rPr sz="2000" b="0" spc="-10" dirty="0">
                <a:solidFill>
                  <a:srgbClr val="7E7E7E"/>
                </a:solidFill>
                <a:latin typeface="Calibri Light"/>
                <a:cs typeface="Calibri Light"/>
              </a:rPr>
              <a:t>о</a:t>
            </a:r>
            <a:r>
              <a:rPr sz="2000" b="0" dirty="0">
                <a:solidFill>
                  <a:srgbClr val="7E7E7E"/>
                </a:solidFill>
                <a:latin typeface="Calibri Light"/>
                <a:cs typeface="Calibri Light"/>
              </a:rPr>
              <a:t>тке</a:t>
            </a:r>
            <a:r>
              <a:rPr sz="2000" b="0" spc="-35" dirty="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7E7E7E"/>
                </a:solidFill>
                <a:latin typeface="Calibri Light"/>
                <a:cs typeface="Calibri Light"/>
              </a:rPr>
              <a:t>иннова</a:t>
            </a:r>
            <a:r>
              <a:rPr sz="2000" b="0" spc="5" dirty="0">
                <a:solidFill>
                  <a:srgbClr val="7E7E7E"/>
                </a:solidFill>
                <a:latin typeface="Calibri Light"/>
                <a:cs typeface="Calibri Light"/>
              </a:rPr>
              <a:t>ц</a:t>
            </a:r>
            <a:r>
              <a:rPr sz="2000" b="0" dirty="0">
                <a:solidFill>
                  <a:srgbClr val="7E7E7E"/>
                </a:solidFill>
                <a:latin typeface="Calibri Light"/>
                <a:cs typeface="Calibri Light"/>
              </a:rPr>
              <a:t>ионных т</a:t>
            </a:r>
            <a:r>
              <a:rPr sz="2000" b="0" spc="5" dirty="0">
                <a:solidFill>
                  <a:srgbClr val="7E7E7E"/>
                </a:solidFill>
                <a:latin typeface="Calibri Light"/>
                <a:cs typeface="Calibri Light"/>
              </a:rPr>
              <a:t>е</a:t>
            </a:r>
            <a:r>
              <a:rPr sz="2000" b="0" dirty="0">
                <a:solidFill>
                  <a:srgbClr val="7E7E7E"/>
                </a:solidFill>
                <a:latin typeface="Calibri Light"/>
                <a:cs typeface="Calibri Light"/>
              </a:rPr>
              <a:t>хнологи</a:t>
            </a:r>
            <a:r>
              <a:rPr sz="2000" b="0" spc="-10" dirty="0">
                <a:solidFill>
                  <a:srgbClr val="7E7E7E"/>
                </a:solidFill>
                <a:latin typeface="Calibri Light"/>
                <a:cs typeface="Calibri Light"/>
              </a:rPr>
              <a:t>ч</a:t>
            </a:r>
            <a:r>
              <a:rPr sz="2000" b="0" dirty="0">
                <a:solidFill>
                  <a:srgbClr val="7E7E7E"/>
                </a:solidFill>
                <a:latin typeface="Calibri Light"/>
                <a:cs typeface="Calibri Light"/>
              </a:rPr>
              <a:t>е</a:t>
            </a:r>
            <a:r>
              <a:rPr sz="2000" b="0" spc="-10" dirty="0">
                <a:solidFill>
                  <a:srgbClr val="7E7E7E"/>
                </a:solidFill>
                <a:latin typeface="Calibri Light"/>
                <a:cs typeface="Calibri Light"/>
              </a:rPr>
              <a:t>с</a:t>
            </a:r>
            <a:r>
              <a:rPr sz="2000" b="0" dirty="0">
                <a:solidFill>
                  <a:srgbClr val="7E7E7E"/>
                </a:solidFill>
                <a:latin typeface="Calibri Light"/>
                <a:cs typeface="Calibri Light"/>
              </a:rPr>
              <a:t>ких</a:t>
            </a:r>
            <a:r>
              <a:rPr sz="2000" b="0" spc="-40" dirty="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7E7E7E"/>
                </a:solidFill>
                <a:latin typeface="Calibri Light"/>
                <a:cs typeface="Calibri Light"/>
              </a:rPr>
              <a:t>ре</a:t>
            </a:r>
            <a:r>
              <a:rPr sz="2000" b="0" spc="5" dirty="0">
                <a:solidFill>
                  <a:srgbClr val="7E7E7E"/>
                </a:solidFill>
                <a:latin typeface="Calibri Light"/>
                <a:cs typeface="Calibri Light"/>
              </a:rPr>
              <a:t>ш</a:t>
            </a:r>
            <a:r>
              <a:rPr sz="2000" b="0" dirty="0">
                <a:solidFill>
                  <a:srgbClr val="7E7E7E"/>
                </a:solidFill>
                <a:latin typeface="Calibri Light"/>
                <a:cs typeface="Calibri Light"/>
              </a:rPr>
              <a:t>ений;</a:t>
            </a:r>
            <a:endParaRPr sz="2000">
              <a:latin typeface="Calibri Light"/>
              <a:cs typeface="Calibri Light"/>
            </a:endParaRPr>
          </a:p>
          <a:p>
            <a:pPr marL="12700" marR="5080">
              <a:lnSpc>
                <a:spcPct val="100000"/>
              </a:lnSpc>
              <a:spcBef>
                <a:spcPts val="994"/>
              </a:spcBef>
            </a:pPr>
            <a:r>
              <a:rPr sz="2000" b="0" spc="-10" dirty="0">
                <a:solidFill>
                  <a:srgbClr val="087A9C"/>
                </a:solidFill>
                <a:latin typeface="Calibri Light"/>
                <a:cs typeface="Calibri Light"/>
              </a:rPr>
              <a:t>Ра</a:t>
            </a:r>
            <a:r>
              <a:rPr sz="2000" b="0" dirty="0">
                <a:solidFill>
                  <a:srgbClr val="087A9C"/>
                </a:solidFill>
                <a:latin typeface="Calibri Light"/>
                <a:cs typeface="Calibri Light"/>
              </a:rPr>
              <a:t>з</a:t>
            </a:r>
            <a:r>
              <a:rPr sz="2000" b="0" spc="-25" dirty="0">
                <a:solidFill>
                  <a:srgbClr val="087A9C"/>
                </a:solidFill>
                <a:latin typeface="Calibri Light"/>
                <a:cs typeface="Calibri Light"/>
              </a:rPr>
              <a:t>в</a:t>
            </a:r>
            <a:r>
              <a:rPr sz="2000" b="0" spc="-20" dirty="0">
                <a:solidFill>
                  <a:srgbClr val="087A9C"/>
                </a:solidFill>
                <a:latin typeface="Calibri Light"/>
                <a:cs typeface="Calibri Light"/>
              </a:rPr>
              <a:t>ит</a:t>
            </a:r>
            <a:r>
              <a:rPr sz="2000" b="0" dirty="0">
                <a:solidFill>
                  <a:srgbClr val="087A9C"/>
                </a:solidFill>
                <a:latin typeface="Calibri Light"/>
                <a:cs typeface="Calibri Light"/>
              </a:rPr>
              <a:t>ь</a:t>
            </a:r>
            <a:r>
              <a:rPr sz="2000" b="0" spc="-50" dirty="0">
                <a:solidFill>
                  <a:srgbClr val="087A9C"/>
                </a:solidFill>
                <a:latin typeface="Calibri Light"/>
                <a:cs typeface="Calibri Light"/>
              </a:rPr>
              <a:t> </a:t>
            </a:r>
            <a:r>
              <a:rPr sz="2000" b="0" spc="-10" dirty="0">
                <a:solidFill>
                  <a:srgbClr val="087A9C"/>
                </a:solidFill>
                <a:latin typeface="Calibri Light"/>
                <a:cs typeface="Calibri Light"/>
              </a:rPr>
              <a:t>и</a:t>
            </a:r>
            <a:r>
              <a:rPr sz="2000" b="0" spc="-20" dirty="0">
                <a:solidFill>
                  <a:srgbClr val="087A9C"/>
                </a:solidFill>
                <a:latin typeface="Calibri Light"/>
                <a:cs typeface="Calibri Light"/>
              </a:rPr>
              <a:t>мею</a:t>
            </a:r>
            <a:r>
              <a:rPr sz="2000" b="0" spc="-30" dirty="0">
                <a:solidFill>
                  <a:srgbClr val="087A9C"/>
                </a:solidFill>
                <a:latin typeface="Calibri Light"/>
                <a:cs typeface="Calibri Light"/>
              </a:rPr>
              <a:t>щ</a:t>
            </a:r>
            <a:r>
              <a:rPr sz="2000" b="0" spc="-20" dirty="0">
                <a:solidFill>
                  <a:srgbClr val="087A9C"/>
                </a:solidFill>
                <a:latin typeface="Calibri Light"/>
                <a:cs typeface="Calibri Light"/>
              </a:rPr>
              <a:t>ие</a:t>
            </a:r>
            <a:r>
              <a:rPr sz="2000" b="0" spc="-15" dirty="0">
                <a:solidFill>
                  <a:srgbClr val="087A9C"/>
                </a:solidFill>
                <a:latin typeface="Calibri Light"/>
                <a:cs typeface="Calibri Light"/>
              </a:rPr>
              <a:t>с</a:t>
            </a:r>
            <a:r>
              <a:rPr sz="2000" b="0" dirty="0">
                <a:solidFill>
                  <a:srgbClr val="087A9C"/>
                </a:solidFill>
                <a:latin typeface="Calibri Light"/>
                <a:cs typeface="Calibri Light"/>
              </a:rPr>
              <a:t>я</a:t>
            </a:r>
            <a:r>
              <a:rPr sz="2000" b="0" spc="-70" dirty="0">
                <a:solidFill>
                  <a:srgbClr val="087A9C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087A9C"/>
                </a:solidFill>
                <a:latin typeface="Calibri Light"/>
                <a:cs typeface="Calibri Light"/>
              </a:rPr>
              <a:t>н</a:t>
            </a:r>
            <a:r>
              <a:rPr sz="2000" b="0" spc="-15" dirty="0">
                <a:solidFill>
                  <a:srgbClr val="087A9C"/>
                </a:solidFill>
                <a:latin typeface="Calibri Light"/>
                <a:cs typeface="Calibri Light"/>
              </a:rPr>
              <a:t>а</a:t>
            </a:r>
            <a:r>
              <a:rPr sz="2000" b="0" spc="-10" dirty="0">
                <a:solidFill>
                  <a:srgbClr val="087A9C"/>
                </a:solidFill>
                <a:latin typeface="Calibri Light"/>
                <a:cs typeface="Calibri Light"/>
              </a:rPr>
              <a:t>у</a:t>
            </a:r>
            <a:r>
              <a:rPr sz="2000" b="0" spc="-20" dirty="0">
                <a:solidFill>
                  <a:srgbClr val="087A9C"/>
                </a:solidFill>
                <a:latin typeface="Calibri Light"/>
                <a:cs typeface="Calibri Light"/>
              </a:rPr>
              <a:t>ч</a:t>
            </a:r>
            <a:r>
              <a:rPr sz="2000" b="0" spc="-30" dirty="0">
                <a:solidFill>
                  <a:srgbClr val="087A9C"/>
                </a:solidFill>
                <a:latin typeface="Calibri Light"/>
                <a:cs typeface="Calibri Light"/>
              </a:rPr>
              <a:t>н</a:t>
            </a:r>
            <a:r>
              <a:rPr sz="2000" b="0" spc="-25" dirty="0">
                <a:solidFill>
                  <a:srgbClr val="087A9C"/>
                </a:solidFill>
                <a:latin typeface="Calibri Light"/>
                <a:cs typeface="Calibri Light"/>
              </a:rPr>
              <a:t>о</a:t>
            </a:r>
            <a:r>
              <a:rPr sz="2000" b="0" spc="-15" dirty="0">
                <a:solidFill>
                  <a:srgbClr val="087A9C"/>
                </a:solidFill>
                <a:latin typeface="Calibri Light"/>
                <a:cs typeface="Calibri Light"/>
              </a:rPr>
              <a:t>-</a:t>
            </a:r>
            <a:r>
              <a:rPr sz="2000" b="0" spc="-20" dirty="0">
                <a:solidFill>
                  <a:srgbClr val="087A9C"/>
                </a:solidFill>
                <a:latin typeface="Calibri Light"/>
                <a:cs typeface="Calibri Light"/>
              </a:rPr>
              <a:t>и</a:t>
            </a:r>
            <a:r>
              <a:rPr sz="2000" b="0" spc="-15" dirty="0">
                <a:solidFill>
                  <a:srgbClr val="087A9C"/>
                </a:solidFill>
                <a:latin typeface="Calibri Light"/>
                <a:cs typeface="Calibri Light"/>
              </a:rPr>
              <a:t>с</a:t>
            </a:r>
            <a:r>
              <a:rPr sz="2000" b="0" spc="-25" dirty="0">
                <a:solidFill>
                  <a:srgbClr val="087A9C"/>
                </a:solidFill>
                <a:latin typeface="Calibri Light"/>
                <a:cs typeface="Calibri Light"/>
              </a:rPr>
              <a:t>с</a:t>
            </a:r>
            <a:r>
              <a:rPr sz="2000" b="0" spc="-10" dirty="0">
                <a:solidFill>
                  <a:srgbClr val="087A9C"/>
                </a:solidFill>
                <a:latin typeface="Calibri Light"/>
                <a:cs typeface="Calibri Light"/>
              </a:rPr>
              <a:t>л</a:t>
            </a:r>
            <a:r>
              <a:rPr sz="2000" b="0" spc="-20" dirty="0">
                <a:solidFill>
                  <a:srgbClr val="087A9C"/>
                </a:solidFill>
                <a:latin typeface="Calibri Light"/>
                <a:cs typeface="Calibri Light"/>
              </a:rPr>
              <a:t>е</a:t>
            </a:r>
            <a:r>
              <a:rPr sz="2000" b="0" spc="-25" dirty="0">
                <a:solidFill>
                  <a:srgbClr val="087A9C"/>
                </a:solidFill>
                <a:latin typeface="Calibri Light"/>
                <a:cs typeface="Calibri Light"/>
              </a:rPr>
              <a:t>д</a:t>
            </a:r>
            <a:r>
              <a:rPr sz="2000" b="0" spc="-15" dirty="0">
                <a:solidFill>
                  <a:srgbClr val="087A9C"/>
                </a:solidFill>
                <a:latin typeface="Calibri Light"/>
                <a:cs typeface="Calibri Light"/>
              </a:rPr>
              <a:t>о</a:t>
            </a:r>
            <a:r>
              <a:rPr sz="2000" b="0" spc="-20" dirty="0">
                <a:solidFill>
                  <a:srgbClr val="087A9C"/>
                </a:solidFill>
                <a:latin typeface="Calibri Light"/>
                <a:cs typeface="Calibri Light"/>
              </a:rPr>
              <a:t>ва</a:t>
            </a:r>
            <a:r>
              <a:rPr sz="2000" b="0" dirty="0">
                <a:solidFill>
                  <a:srgbClr val="087A9C"/>
                </a:solidFill>
                <a:latin typeface="Calibri Light"/>
                <a:cs typeface="Calibri Light"/>
              </a:rPr>
              <a:t>т</a:t>
            </a:r>
            <a:r>
              <a:rPr sz="2000" b="0" spc="-25" dirty="0">
                <a:solidFill>
                  <a:srgbClr val="087A9C"/>
                </a:solidFill>
                <a:latin typeface="Calibri Light"/>
                <a:cs typeface="Calibri Light"/>
              </a:rPr>
              <a:t>е</a:t>
            </a:r>
            <a:r>
              <a:rPr sz="2000" b="0" spc="-20" dirty="0">
                <a:solidFill>
                  <a:srgbClr val="087A9C"/>
                </a:solidFill>
                <a:latin typeface="Calibri Light"/>
                <a:cs typeface="Calibri Light"/>
              </a:rPr>
              <a:t>л</a:t>
            </a:r>
            <a:r>
              <a:rPr sz="2000" b="0" spc="-15" dirty="0">
                <a:solidFill>
                  <a:srgbClr val="087A9C"/>
                </a:solidFill>
                <a:latin typeface="Calibri Light"/>
                <a:cs typeface="Calibri Light"/>
              </a:rPr>
              <a:t>ьс</a:t>
            </a:r>
            <a:r>
              <a:rPr sz="2000" b="0" spc="-20" dirty="0">
                <a:solidFill>
                  <a:srgbClr val="087A9C"/>
                </a:solidFill>
                <a:latin typeface="Calibri Light"/>
                <a:cs typeface="Calibri Light"/>
              </a:rPr>
              <a:t>к</a:t>
            </a:r>
            <a:r>
              <a:rPr sz="2000" b="0" spc="-35" dirty="0">
                <a:solidFill>
                  <a:srgbClr val="087A9C"/>
                </a:solidFill>
                <a:latin typeface="Calibri Light"/>
                <a:cs typeface="Calibri Light"/>
              </a:rPr>
              <a:t>и</a:t>
            </a:r>
            <a:r>
              <a:rPr sz="2000" b="0" dirty="0">
                <a:solidFill>
                  <a:srgbClr val="087A9C"/>
                </a:solidFill>
                <a:latin typeface="Calibri Light"/>
                <a:cs typeface="Calibri Light"/>
              </a:rPr>
              <a:t>е </a:t>
            </a:r>
            <a:r>
              <a:rPr sz="2000" b="0" spc="-15" dirty="0">
                <a:solidFill>
                  <a:srgbClr val="087A9C"/>
                </a:solidFill>
                <a:latin typeface="Calibri Light"/>
                <a:cs typeface="Calibri Light"/>
              </a:rPr>
              <a:t>б</a:t>
            </a:r>
            <a:r>
              <a:rPr sz="2000" b="0" spc="-10" dirty="0">
                <a:solidFill>
                  <a:srgbClr val="087A9C"/>
                </a:solidFill>
                <a:latin typeface="Calibri Light"/>
                <a:cs typeface="Calibri Light"/>
              </a:rPr>
              <a:t>а</a:t>
            </a:r>
            <a:r>
              <a:rPr sz="2000" b="0" dirty="0">
                <a:solidFill>
                  <a:srgbClr val="087A9C"/>
                </a:solidFill>
                <a:latin typeface="Calibri Light"/>
                <a:cs typeface="Calibri Light"/>
              </a:rPr>
              <a:t>зы</a:t>
            </a:r>
            <a:r>
              <a:rPr sz="2000" b="0" spc="-60" dirty="0">
                <a:solidFill>
                  <a:srgbClr val="087A9C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7E7E7E"/>
                </a:solidFill>
                <a:latin typeface="Calibri Light"/>
                <a:cs typeface="Calibri Light"/>
              </a:rPr>
              <a:t>для повы</a:t>
            </a:r>
            <a:r>
              <a:rPr sz="2000" b="0" spc="5" dirty="0">
                <a:solidFill>
                  <a:srgbClr val="7E7E7E"/>
                </a:solidFill>
                <a:latin typeface="Calibri Light"/>
                <a:cs typeface="Calibri Light"/>
              </a:rPr>
              <a:t>ш</a:t>
            </a:r>
            <a:r>
              <a:rPr sz="2000" b="0" dirty="0">
                <a:solidFill>
                  <a:srgbClr val="7E7E7E"/>
                </a:solidFill>
                <a:latin typeface="Calibri Light"/>
                <a:cs typeface="Calibri Light"/>
              </a:rPr>
              <a:t>ения</a:t>
            </a:r>
            <a:r>
              <a:rPr sz="2000" b="0" spc="-35" dirty="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7E7E7E"/>
                </a:solidFill>
                <a:latin typeface="Calibri Light"/>
                <a:cs typeface="Calibri Light"/>
              </a:rPr>
              <a:t>э</a:t>
            </a:r>
            <a:r>
              <a:rPr sz="2000" b="0" spc="-10" dirty="0">
                <a:solidFill>
                  <a:srgbClr val="7E7E7E"/>
                </a:solidFill>
                <a:latin typeface="Calibri Light"/>
                <a:cs typeface="Calibri Light"/>
              </a:rPr>
              <a:t>фф</a:t>
            </a:r>
            <a:r>
              <a:rPr sz="2000" b="0" dirty="0">
                <a:solidFill>
                  <a:srgbClr val="7E7E7E"/>
                </a:solidFill>
                <a:latin typeface="Calibri Light"/>
                <a:cs typeface="Calibri Light"/>
              </a:rPr>
              <a:t>ек</a:t>
            </a:r>
            <a:r>
              <a:rPr sz="2000" b="0" spc="5" dirty="0">
                <a:solidFill>
                  <a:srgbClr val="7E7E7E"/>
                </a:solidFill>
                <a:latin typeface="Calibri Light"/>
                <a:cs typeface="Calibri Light"/>
              </a:rPr>
              <a:t>т</a:t>
            </a:r>
            <a:r>
              <a:rPr sz="2000" b="0" dirty="0">
                <a:solidFill>
                  <a:srgbClr val="7E7E7E"/>
                </a:solidFill>
                <a:latin typeface="Calibri Light"/>
                <a:cs typeface="Calibri Light"/>
              </a:rPr>
              <a:t>ив</a:t>
            </a:r>
            <a:r>
              <a:rPr sz="2000" b="0" spc="-10" dirty="0">
                <a:solidFill>
                  <a:srgbClr val="7E7E7E"/>
                </a:solidFill>
                <a:latin typeface="Calibri Light"/>
                <a:cs typeface="Calibri Light"/>
              </a:rPr>
              <a:t>н</a:t>
            </a:r>
            <a:r>
              <a:rPr sz="2000" b="0" dirty="0">
                <a:solidFill>
                  <a:srgbClr val="7E7E7E"/>
                </a:solidFill>
                <a:latin typeface="Calibri Light"/>
                <a:cs typeface="Calibri Light"/>
              </a:rPr>
              <a:t>ости разра</a:t>
            </a:r>
            <a:r>
              <a:rPr sz="2000" b="0" spc="-10" dirty="0">
                <a:solidFill>
                  <a:srgbClr val="7E7E7E"/>
                </a:solidFill>
                <a:latin typeface="Calibri Light"/>
                <a:cs typeface="Calibri Light"/>
              </a:rPr>
              <a:t>б</a:t>
            </a:r>
            <a:r>
              <a:rPr sz="2000" b="0" dirty="0">
                <a:solidFill>
                  <a:srgbClr val="7E7E7E"/>
                </a:solidFill>
                <a:latin typeface="Calibri Light"/>
                <a:cs typeface="Calibri Light"/>
              </a:rPr>
              <a:t>отки</a:t>
            </a:r>
            <a:r>
              <a:rPr sz="2000" b="0" spc="-40" dirty="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7E7E7E"/>
                </a:solidFill>
                <a:latin typeface="Calibri Light"/>
                <a:cs typeface="Calibri Light"/>
              </a:rPr>
              <a:t>и внедр</a:t>
            </a:r>
            <a:r>
              <a:rPr sz="2000" b="0" spc="5" dirty="0">
                <a:solidFill>
                  <a:srgbClr val="7E7E7E"/>
                </a:solidFill>
                <a:latin typeface="Calibri Light"/>
                <a:cs typeface="Calibri Light"/>
              </a:rPr>
              <a:t>е</a:t>
            </a:r>
            <a:r>
              <a:rPr sz="2000" b="0" dirty="0">
                <a:solidFill>
                  <a:srgbClr val="7E7E7E"/>
                </a:solidFill>
                <a:latin typeface="Calibri Light"/>
                <a:cs typeface="Calibri Light"/>
              </a:rPr>
              <a:t>ния</a:t>
            </a:r>
            <a:r>
              <a:rPr sz="2000" b="0" spc="-35" dirty="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7E7E7E"/>
                </a:solidFill>
                <a:latin typeface="Calibri Light"/>
                <a:cs typeface="Calibri Light"/>
              </a:rPr>
              <a:t>новых</a:t>
            </a:r>
            <a:r>
              <a:rPr sz="2000" b="0" spc="-20" dirty="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7E7E7E"/>
                </a:solidFill>
                <a:latin typeface="Calibri Light"/>
                <a:cs typeface="Calibri Light"/>
              </a:rPr>
              <a:t>технологий;</a:t>
            </a:r>
            <a:endParaRPr sz="2000">
              <a:latin typeface="Calibri Light"/>
              <a:cs typeface="Calibri Light"/>
            </a:endParaRPr>
          </a:p>
          <a:p>
            <a:pPr marL="12700" marR="74295">
              <a:lnSpc>
                <a:spcPct val="100000"/>
              </a:lnSpc>
              <a:spcBef>
                <a:spcPts val="1010"/>
              </a:spcBef>
            </a:pPr>
            <a:r>
              <a:rPr sz="2000" b="0" dirty="0">
                <a:solidFill>
                  <a:srgbClr val="087A9C"/>
                </a:solidFill>
                <a:latin typeface="Calibri Light"/>
                <a:cs typeface="Calibri Light"/>
              </a:rPr>
              <a:t>Со</a:t>
            </a:r>
            <a:r>
              <a:rPr sz="2000" b="0" spc="-30" dirty="0">
                <a:solidFill>
                  <a:srgbClr val="087A9C"/>
                </a:solidFill>
                <a:latin typeface="Calibri Light"/>
                <a:cs typeface="Calibri Light"/>
              </a:rPr>
              <a:t>д</a:t>
            </a:r>
            <a:r>
              <a:rPr sz="2000" b="0" spc="-20" dirty="0">
                <a:solidFill>
                  <a:srgbClr val="087A9C"/>
                </a:solidFill>
                <a:latin typeface="Calibri Light"/>
                <a:cs typeface="Calibri Light"/>
              </a:rPr>
              <a:t>ей</a:t>
            </a:r>
            <a:r>
              <a:rPr sz="2000" b="0" spc="-15" dirty="0">
                <a:solidFill>
                  <a:srgbClr val="087A9C"/>
                </a:solidFill>
                <a:latin typeface="Calibri Light"/>
                <a:cs typeface="Calibri Light"/>
              </a:rPr>
              <a:t>с</a:t>
            </a:r>
            <a:r>
              <a:rPr sz="2000" b="0" dirty="0">
                <a:solidFill>
                  <a:srgbClr val="087A9C"/>
                </a:solidFill>
                <a:latin typeface="Calibri Light"/>
                <a:cs typeface="Calibri Light"/>
              </a:rPr>
              <a:t>т</a:t>
            </a:r>
            <a:r>
              <a:rPr sz="2000" b="0" spc="-30" dirty="0">
                <a:solidFill>
                  <a:srgbClr val="087A9C"/>
                </a:solidFill>
                <a:latin typeface="Calibri Light"/>
                <a:cs typeface="Calibri Light"/>
              </a:rPr>
              <a:t>в</a:t>
            </a:r>
            <a:r>
              <a:rPr sz="2000" b="0" spc="-25" dirty="0">
                <a:solidFill>
                  <a:srgbClr val="087A9C"/>
                </a:solidFill>
                <a:latin typeface="Calibri Light"/>
                <a:cs typeface="Calibri Light"/>
              </a:rPr>
              <a:t>о</a:t>
            </a:r>
            <a:r>
              <a:rPr sz="2000" b="0" spc="-20" dirty="0">
                <a:solidFill>
                  <a:srgbClr val="087A9C"/>
                </a:solidFill>
                <a:latin typeface="Calibri Light"/>
                <a:cs typeface="Calibri Light"/>
              </a:rPr>
              <a:t>ва</a:t>
            </a:r>
            <a:r>
              <a:rPr sz="2000" b="0" dirty="0">
                <a:solidFill>
                  <a:srgbClr val="087A9C"/>
                </a:solidFill>
                <a:latin typeface="Calibri Light"/>
                <a:cs typeface="Calibri Light"/>
              </a:rPr>
              <a:t>ть</a:t>
            </a:r>
            <a:r>
              <a:rPr sz="2000" b="0" spc="-65" dirty="0">
                <a:solidFill>
                  <a:srgbClr val="087A9C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087A9C"/>
                </a:solidFill>
                <a:latin typeface="Calibri Light"/>
                <a:cs typeface="Calibri Light"/>
              </a:rPr>
              <a:t>э</a:t>
            </a:r>
            <a:r>
              <a:rPr sz="2000" b="0" spc="-10" dirty="0">
                <a:solidFill>
                  <a:srgbClr val="087A9C"/>
                </a:solidFill>
                <a:latin typeface="Calibri Light"/>
                <a:cs typeface="Calibri Light"/>
              </a:rPr>
              <a:t>н</a:t>
            </a:r>
            <a:r>
              <a:rPr sz="2000" b="0" dirty="0">
                <a:solidFill>
                  <a:srgbClr val="087A9C"/>
                </a:solidFill>
                <a:latin typeface="Calibri Light"/>
                <a:cs typeface="Calibri Light"/>
              </a:rPr>
              <a:t>е</a:t>
            </a:r>
            <a:r>
              <a:rPr sz="2000" b="0" spc="-30" dirty="0">
                <a:solidFill>
                  <a:srgbClr val="087A9C"/>
                </a:solidFill>
                <a:latin typeface="Calibri Light"/>
                <a:cs typeface="Calibri Light"/>
              </a:rPr>
              <a:t>р</a:t>
            </a:r>
            <a:r>
              <a:rPr sz="2000" b="0" dirty="0">
                <a:solidFill>
                  <a:srgbClr val="087A9C"/>
                </a:solidFill>
                <a:latin typeface="Calibri Light"/>
                <a:cs typeface="Calibri Light"/>
              </a:rPr>
              <a:t>г</a:t>
            </a:r>
            <a:r>
              <a:rPr sz="2000" b="0" spc="-20" dirty="0">
                <a:solidFill>
                  <a:srgbClr val="087A9C"/>
                </a:solidFill>
                <a:latin typeface="Calibri Light"/>
                <a:cs typeface="Calibri Light"/>
              </a:rPr>
              <a:t>етиче</a:t>
            </a:r>
            <a:r>
              <a:rPr sz="2000" b="0" spc="-15" dirty="0">
                <a:solidFill>
                  <a:srgbClr val="087A9C"/>
                </a:solidFill>
                <a:latin typeface="Calibri Light"/>
                <a:cs typeface="Calibri Light"/>
              </a:rPr>
              <a:t>с</a:t>
            </a:r>
            <a:r>
              <a:rPr sz="2000" b="0" spc="-20" dirty="0">
                <a:solidFill>
                  <a:srgbClr val="087A9C"/>
                </a:solidFill>
                <a:latin typeface="Calibri Light"/>
                <a:cs typeface="Calibri Light"/>
              </a:rPr>
              <a:t>к</a:t>
            </a:r>
            <a:r>
              <a:rPr sz="2000" b="0" spc="-25" dirty="0">
                <a:solidFill>
                  <a:srgbClr val="087A9C"/>
                </a:solidFill>
                <a:latin typeface="Calibri Light"/>
                <a:cs typeface="Calibri Light"/>
              </a:rPr>
              <a:t>о</a:t>
            </a:r>
            <a:r>
              <a:rPr sz="2000" b="0" dirty="0">
                <a:solidFill>
                  <a:srgbClr val="087A9C"/>
                </a:solidFill>
                <a:latin typeface="Calibri Light"/>
                <a:cs typeface="Calibri Light"/>
              </a:rPr>
              <a:t>й</a:t>
            </a:r>
            <a:r>
              <a:rPr sz="2000" b="0" spc="-65" dirty="0">
                <a:solidFill>
                  <a:srgbClr val="087A9C"/>
                </a:solidFill>
                <a:latin typeface="Calibri Light"/>
                <a:cs typeface="Calibri Light"/>
              </a:rPr>
              <a:t> </a:t>
            </a:r>
            <a:r>
              <a:rPr sz="2000" b="0" spc="-15" dirty="0">
                <a:solidFill>
                  <a:srgbClr val="087A9C"/>
                </a:solidFill>
                <a:latin typeface="Calibri Light"/>
                <a:cs typeface="Calibri Light"/>
              </a:rPr>
              <a:t>б</a:t>
            </a:r>
            <a:r>
              <a:rPr sz="2000" b="0" dirty="0">
                <a:solidFill>
                  <a:srgbClr val="087A9C"/>
                </a:solidFill>
                <a:latin typeface="Calibri Light"/>
                <a:cs typeface="Calibri Light"/>
              </a:rPr>
              <a:t>е</a:t>
            </a:r>
            <a:r>
              <a:rPr sz="2000" b="0" spc="-10" dirty="0">
                <a:solidFill>
                  <a:srgbClr val="087A9C"/>
                </a:solidFill>
                <a:latin typeface="Calibri Light"/>
                <a:cs typeface="Calibri Light"/>
              </a:rPr>
              <a:t>з</a:t>
            </a:r>
            <a:r>
              <a:rPr sz="2000" b="0" spc="-15" dirty="0">
                <a:solidFill>
                  <a:srgbClr val="087A9C"/>
                </a:solidFill>
                <a:latin typeface="Calibri Light"/>
                <a:cs typeface="Calibri Light"/>
              </a:rPr>
              <a:t>о</a:t>
            </a:r>
            <a:r>
              <a:rPr sz="2000" b="0" spc="-20" dirty="0">
                <a:solidFill>
                  <a:srgbClr val="087A9C"/>
                </a:solidFill>
                <a:latin typeface="Calibri Light"/>
                <a:cs typeface="Calibri Light"/>
              </a:rPr>
              <a:t>па</a:t>
            </a:r>
            <a:r>
              <a:rPr sz="2000" b="0" spc="-15" dirty="0">
                <a:solidFill>
                  <a:srgbClr val="087A9C"/>
                </a:solidFill>
                <a:latin typeface="Calibri Light"/>
                <a:cs typeface="Calibri Light"/>
              </a:rPr>
              <a:t>с</a:t>
            </a:r>
            <a:r>
              <a:rPr sz="2000" b="0" spc="-20" dirty="0">
                <a:solidFill>
                  <a:srgbClr val="087A9C"/>
                </a:solidFill>
                <a:latin typeface="Calibri Light"/>
                <a:cs typeface="Calibri Light"/>
              </a:rPr>
              <a:t>н</a:t>
            </a:r>
            <a:r>
              <a:rPr sz="2000" b="0" spc="-25" dirty="0">
                <a:solidFill>
                  <a:srgbClr val="087A9C"/>
                </a:solidFill>
                <a:latin typeface="Calibri Light"/>
                <a:cs typeface="Calibri Light"/>
              </a:rPr>
              <a:t>о</a:t>
            </a:r>
            <a:r>
              <a:rPr sz="2000" b="0" spc="-15" dirty="0">
                <a:solidFill>
                  <a:srgbClr val="087A9C"/>
                </a:solidFill>
                <a:latin typeface="Calibri Light"/>
                <a:cs typeface="Calibri Light"/>
              </a:rPr>
              <a:t>с</a:t>
            </a:r>
            <a:r>
              <a:rPr sz="2000" b="0" spc="-20" dirty="0">
                <a:solidFill>
                  <a:srgbClr val="087A9C"/>
                </a:solidFill>
                <a:latin typeface="Calibri Light"/>
                <a:cs typeface="Calibri Light"/>
              </a:rPr>
              <a:t>т</a:t>
            </a:r>
            <a:r>
              <a:rPr sz="2000" b="0" dirty="0">
                <a:solidFill>
                  <a:srgbClr val="087A9C"/>
                </a:solidFill>
                <a:latin typeface="Calibri Light"/>
                <a:cs typeface="Calibri Light"/>
              </a:rPr>
              <a:t>и</a:t>
            </a:r>
            <a:r>
              <a:rPr sz="2000" b="0" spc="-60" dirty="0">
                <a:solidFill>
                  <a:srgbClr val="087A9C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7E7E7E"/>
                </a:solidFill>
                <a:latin typeface="Calibri Light"/>
                <a:cs typeface="Calibri Light"/>
              </a:rPr>
              <a:t>и обесп</a:t>
            </a:r>
            <a:r>
              <a:rPr sz="2000" b="0" spc="5" dirty="0">
                <a:solidFill>
                  <a:srgbClr val="7E7E7E"/>
                </a:solidFill>
                <a:latin typeface="Calibri Light"/>
                <a:cs typeface="Calibri Light"/>
              </a:rPr>
              <a:t>е</a:t>
            </a:r>
            <a:r>
              <a:rPr sz="2000" b="0" dirty="0">
                <a:solidFill>
                  <a:srgbClr val="7E7E7E"/>
                </a:solidFill>
                <a:latin typeface="Calibri Light"/>
                <a:cs typeface="Calibri Light"/>
              </a:rPr>
              <a:t>ч</a:t>
            </a:r>
            <a:r>
              <a:rPr sz="2000" b="0" spc="-15" dirty="0">
                <a:solidFill>
                  <a:srgbClr val="7E7E7E"/>
                </a:solidFill>
                <a:latin typeface="Calibri Light"/>
                <a:cs typeface="Calibri Light"/>
              </a:rPr>
              <a:t>е</a:t>
            </a:r>
            <a:r>
              <a:rPr sz="2000" b="0" dirty="0">
                <a:solidFill>
                  <a:srgbClr val="7E7E7E"/>
                </a:solidFill>
                <a:latin typeface="Calibri Light"/>
                <a:cs typeface="Calibri Light"/>
              </a:rPr>
              <a:t>нию</a:t>
            </a:r>
            <a:r>
              <a:rPr sz="2000" b="0" spc="-45" dirty="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7E7E7E"/>
                </a:solidFill>
                <a:latin typeface="Calibri Light"/>
                <a:cs typeface="Calibri Light"/>
              </a:rPr>
              <a:t>стратегиче</a:t>
            </a:r>
            <a:r>
              <a:rPr sz="2000" b="0" spc="-10" dirty="0">
                <a:solidFill>
                  <a:srgbClr val="7E7E7E"/>
                </a:solidFill>
                <a:latin typeface="Calibri Light"/>
                <a:cs typeface="Calibri Light"/>
              </a:rPr>
              <a:t>с</a:t>
            </a:r>
            <a:r>
              <a:rPr sz="2000" b="0" dirty="0">
                <a:solidFill>
                  <a:srgbClr val="7E7E7E"/>
                </a:solidFill>
                <a:latin typeface="Calibri Light"/>
                <a:cs typeface="Calibri Light"/>
              </a:rPr>
              <a:t>к</a:t>
            </a:r>
            <a:r>
              <a:rPr sz="2000" b="0" spc="5" dirty="0">
                <a:solidFill>
                  <a:srgbClr val="7E7E7E"/>
                </a:solidFill>
                <a:latin typeface="Calibri Light"/>
                <a:cs typeface="Calibri Light"/>
              </a:rPr>
              <a:t>и</a:t>
            </a:r>
            <a:r>
              <a:rPr sz="2000" b="0" dirty="0">
                <a:solidFill>
                  <a:srgbClr val="7E7E7E"/>
                </a:solidFill>
                <a:latin typeface="Calibri Light"/>
                <a:cs typeface="Calibri Light"/>
              </a:rPr>
              <a:t>х</a:t>
            </a:r>
            <a:r>
              <a:rPr sz="2000" b="0" spc="-45" dirty="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7E7E7E"/>
                </a:solidFill>
                <a:latin typeface="Calibri Light"/>
                <a:cs typeface="Calibri Light"/>
              </a:rPr>
              <a:t>интер</a:t>
            </a:r>
            <a:r>
              <a:rPr sz="2000" b="0" spc="5" dirty="0">
                <a:solidFill>
                  <a:srgbClr val="7E7E7E"/>
                </a:solidFill>
                <a:latin typeface="Calibri Light"/>
                <a:cs typeface="Calibri Light"/>
              </a:rPr>
              <a:t>е</a:t>
            </a:r>
            <a:r>
              <a:rPr sz="2000" b="0" dirty="0">
                <a:solidFill>
                  <a:srgbClr val="7E7E7E"/>
                </a:solidFill>
                <a:latin typeface="Calibri Light"/>
                <a:cs typeface="Calibri Light"/>
              </a:rPr>
              <a:t>сов Российс</a:t>
            </a:r>
            <a:r>
              <a:rPr sz="2000" b="0" spc="5" dirty="0">
                <a:solidFill>
                  <a:srgbClr val="7E7E7E"/>
                </a:solidFill>
                <a:latin typeface="Calibri Light"/>
                <a:cs typeface="Calibri Light"/>
              </a:rPr>
              <a:t>к</a:t>
            </a:r>
            <a:r>
              <a:rPr sz="2000" b="0" dirty="0">
                <a:solidFill>
                  <a:srgbClr val="7E7E7E"/>
                </a:solidFill>
                <a:latin typeface="Calibri Light"/>
                <a:cs typeface="Calibri Light"/>
              </a:rPr>
              <a:t>ой</a:t>
            </a:r>
            <a:r>
              <a:rPr sz="2000" b="0" spc="-40" dirty="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7E7E7E"/>
                </a:solidFill>
                <a:latin typeface="Calibri Light"/>
                <a:cs typeface="Calibri Light"/>
              </a:rPr>
              <a:t>Фед</a:t>
            </a:r>
            <a:r>
              <a:rPr sz="2000" b="0" spc="10" dirty="0">
                <a:solidFill>
                  <a:srgbClr val="7E7E7E"/>
                </a:solidFill>
                <a:latin typeface="Calibri Light"/>
                <a:cs typeface="Calibri Light"/>
              </a:rPr>
              <a:t>е</a:t>
            </a:r>
            <a:r>
              <a:rPr sz="2000" b="0" dirty="0">
                <a:solidFill>
                  <a:srgbClr val="7E7E7E"/>
                </a:solidFill>
                <a:latin typeface="Calibri Light"/>
                <a:cs typeface="Calibri Light"/>
              </a:rPr>
              <a:t>рац</a:t>
            </a:r>
            <a:r>
              <a:rPr sz="2000" b="0" spc="-10" dirty="0">
                <a:solidFill>
                  <a:srgbClr val="7E7E7E"/>
                </a:solidFill>
                <a:latin typeface="Calibri Light"/>
                <a:cs typeface="Calibri Light"/>
              </a:rPr>
              <a:t>и</a:t>
            </a:r>
            <a:r>
              <a:rPr sz="2000" b="0" dirty="0">
                <a:solidFill>
                  <a:srgbClr val="7E7E7E"/>
                </a:solidFill>
                <a:latin typeface="Calibri Light"/>
                <a:cs typeface="Calibri Light"/>
              </a:rPr>
              <a:t>и.</a:t>
            </a:r>
            <a:endParaRPr sz="200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88952" cy="4876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22528" y="3344951"/>
            <a:ext cx="7110730" cy="1189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020"/>
              </a:lnSpc>
            </a:pPr>
            <a:r>
              <a:rPr sz="4400" b="0" spc="-45" dirty="0">
                <a:solidFill>
                  <a:srgbClr val="FFFFFF"/>
                </a:solidFill>
                <a:latin typeface="Calibri Light"/>
                <a:cs typeface="Calibri Light"/>
              </a:rPr>
              <a:t>П</a:t>
            </a:r>
            <a:r>
              <a:rPr sz="4400" b="0" spc="-40" dirty="0">
                <a:solidFill>
                  <a:srgbClr val="FFFFFF"/>
                </a:solidFill>
                <a:latin typeface="Calibri Light"/>
                <a:cs typeface="Calibri Light"/>
              </a:rPr>
              <a:t>роек</a:t>
            </a:r>
            <a:r>
              <a:rPr sz="4400" b="0" spc="-25" dirty="0">
                <a:solidFill>
                  <a:srgbClr val="FFFFFF"/>
                </a:solidFill>
                <a:latin typeface="Calibri Light"/>
                <a:cs typeface="Calibri Light"/>
              </a:rPr>
              <a:t>т</a:t>
            </a:r>
            <a:r>
              <a:rPr sz="4400" b="0" spc="-40" dirty="0">
                <a:solidFill>
                  <a:srgbClr val="FFFFFF"/>
                </a:solidFill>
                <a:latin typeface="Calibri Light"/>
                <a:cs typeface="Calibri Light"/>
              </a:rPr>
              <a:t>н</a:t>
            </a:r>
            <a:r>
              <a:rPr sz="4400" b="0" spc="-50" dirty="0">
                <a:solidFill>
                  <a:srgbClr val="FFFFFF"/>
                </a:solidFill>
                <a:latin typeface="Calibri Light"/>
                <a:cs typeface="Calibri Light"/>
              </a:rPr>
              <a:t>а</a:t>
            </a:r>
            <a:r>
              <a:rPr sz="4400" b="0" dirty="0">
                <a:solidFill>
                  <a:srgbClr val="FFFFFF"/>
                </a:solidFill>
                <a:latin typeface="Calibri Light"/>
                <a:cs typeface="Calibri Light"/>
              </a:rPr>
              <a:t>я</a:t>
            </a:r>
            <a:endParaRPr sz="4400">
              <a:latin typeface="Calibri Light"/>
              <a:cs typeface="Calibri Light"/>
            </a:endParaRPr>
          </a:p>
          <a:p>
            <a:pPr marL="12700">
              <a:lnSpc>
                <a:spcPts val="5020"/>
              </a:lnSpc>
            </a:pPr>
            <a:r>
              <a:rPr sz="4400" b="0" spc="-25" dirty="0">
                <a:solidFill>
                  <a:srgbClr val="FFFFFF"/>
                </a:solidFill>
                <a:latin typeface="Calibri Light"/>
                <a:cs typeface="Calibri Light"/>
              </a:rPr>
              <a:t>с</a:t>
            </a:r>
            <a:r>
              <a:rPr sz="4400" b="0" spc="-45" dirty="0">
                <a:solidFill>
                  <a:srgbClr val="FFFFFF"/>
                </a:solidFill>
                <a:latin typeface="Calibri Light"/>
                <a:cs typeface="Calibri Light"/>
              </a:rPr>
              <a:t>ф</a:t>
            </a:r>
            <a:r>
              <a:rPr sz="4400" b="0" spc="-30" dirty="0">
                <a:solidFill>
                  <a:srgbClr val="FFFFFF"/>
                </a:solidFill>
                <a:latin typeface="Calibri Light"/>
                <a:cs typeface="Calibri Light"/>
              </a:rPr>
              <a:t>е</a:t>
            </a:r>
            <a:r>
              <a:rPr sz="4400" b="0" spc="-45" dirty="0">
                <a:solidFill>
                  <a:srgbClr val="FFFFFF"/>
                </a:solidFill>
                <a:latin typeface="Calibri Light"/>
                <a:cs typeface="Calibri Light"/>
              </a:rPr>
              <a:t>р</a:t>
            </a:r>
            <a:r>
              <a:rPr sz="4400" b="0" dirty="0">
                <a:solidFill>
                  <a:srgbClr val="FFFFFF"/>
                </a:solidFill>
                <a:latin typeface="Calibri Light"/>
                <a:cs typeface="Calibri Light"/>
              </a:rPr>
              <a:t>а</a:t>
            </a:r>
            <a:r>
              <a:rPr sz="4400" b="0" spc="-9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4400" b="0" spc="-40" dirty="0">
                <a:solidFill>
                  <a:srgbClr val="FFFFFF"/>
                </a:solidFill>
                <a:latin typeface="Calibri Light"/>
                <a:cs typeface="Calibri Light"/>
              </a:rPr>
              <a:t>д</a:t>
            </a:r>
            <a:r>
              <a:rPr sz="4400" b="0" spc="-30" dirty="0">
                <a:solidFill>
                  <a:srgbClr val="FFFFFF"/>
                </a:solidFill>
                <a:latin typeface="Calibri Light"/>
                <a:cs typeface="Calibri Light"/>
              </a:rPr>
              <a:t>ея</a:t>
            </a:r>
            <a:r>
              <a:rPr sz="4400" b="0" spc="-25" dirty="0">
                <a:solidFill>
                  <a:srgbClr val="FFFFFF"/>
                </a:solidFill>
                <a:latin typeface="Calibri Light"/>
                <a:cs typeface="Calibri Light"/>
              </a:rPr>
              <a:t>т</a:t>
            </a:r>
            <a:r>
              <a:rPr sz="4400" b="0" spc="-40" dirty="0">
                <a:solidFill>
                  <a:srgbClr val="FFFFFF"/>
                </a:solidFill>
                <a:latin typeface="Calibri Light"/>
                <a:cs typeface="Calibri Light"/>
              </a:rPr>
              <a:t>е</a:t>
            </a:r>
            <a:r>
              <a:rPr sz="4400" b="0" spc="-50" dirty="0">
                <a:solidFill>
                  <a:srgbClr val="FFFFFF"/>
                </a:solidFill>
                <a:latin typeface="Calibri Light"/>
                <a:cs typeface="Calibri Light"/>
              </a:rPr>
              <a:t>л</a:t>
            </a:r>
            <a:r>
              <a:rPr sz="4400" b="0" spc="-40" dirty="0">
                <a:solidFill>
                  <a:srgbClr val="FFFFFF"/>
                </a:solidFill>
                <a:latin typeface="Calibri Light"/>
                <a:cs typeface="Calibri Light"/>
              </a:rPr>
              <a:t>ьнос</a:t>
            </a:r>
            <a:r>
              <a:rPr sz="4400" b="0" spc="-35" dirty="0">
                <a:solidFill>
                  <a:srgbClr val="FFFFFF"/>
                </a:solidFill>
                <a:latin typeface="Calibri Light"/>
                <a:cs typeface="Calibri Light"/>
              </a:rPr>
              <a:t>т</a:t>
            </a:r>
            <a:r>
              <a:rPr sz="4400" b="0" dirty="0">
                <a:solidFill>
                  <a:srgbClr val="FFFFFF"/>
                </a:solidFill>
                <a:latin typeface="Calibri Light"/>
                <a:cs typeface="Calibri Light"/>
              </a:rPr>
              <a:t>и</a:t>
            </a:r>
            <a:r>
              <a:rPr sz="4400" b="0" spc="-9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4400" b="0" spc="-30" dirty="0">
                <a:solidFill>
                  <a:srgbClr val="FFFFFF"/>
                </a:solidFill>
                <a:latin typeface="Calibri Light"/>
                <a:cs typeface="Calibri Light"/>
              </a:rPr>
              <a:t>ко</a:t>
            </a:r>
            <a:r>
              <a:rPr sz="4400" b="0" spc="-45" dirty="0">
                <a:solidFill>
                  <a:srgbClr val="FFFFFF"/>
                </a:solidFill>
                <a:latin typeface="Calibri Light"/>
                <a:cs typeface="Calibri Light"/>
              </a:rPr>
              <a:t>м</a:t>
            </a:r>
            <a:r>
              <a:rPr sz="4400" b="0" spc="-40" dirty="0">
                <a:solidFill>
                  <a:srgbClr val="FFFFFF"/>
                </a:solidFill>
                <a:latin typeface="Calibri Light"/>
                <a:cs typeface="Calibri Light"/>
              </a:rPr>
              <a:t>па</a:t>
            </a:r>
            <a:r>
              <a:rPr sz="4400" b="0" spc="-50" dirty="0">
                <a:solidFill>
                  <a:srgbClr val="FFFFFF"/>
                </a:solidFill>
                <a:latin typeface="Calibri Light"/>
                <a:cs typeface="Calibri Light"/>
              </a:rPr>
              <a:t>н</a:t>
            </a:r>
            <a:r>
              <a:rPr sz="4400" b="0" spc="-40" dirty="0">
                <a:solidFill>
                  <a:srgbClr val="FFFFFF"/>
                </a:solidFill>
                <a:latin typeface="Calibri Light"/>
                <a:cs typeface="Calibri Light"/>
              </a:rPr>
              <a:t>и</a:t>
            </a:r>
            <a:r>
              <a:rPr sz="4400" b="0" dirty="0">
                <a:solidFill>
                  <a:srgbClr val="FFFFFF"/>
                </a:solidFill>
                <a:latin typeface="Calibri Light"/>
                <a:cs typeface="Calibri Light"/>
              </a:rPr>
              <a:t>и</a:t>
            </a:r>
            <a:endParaRPr sz="440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015"/>
              </a:lnSpc>
            </a:pPr>
            <a:r>
              <a:rPr sz="4400" spc="-45" dirty="0"/>
              <a:t>П</a:t>
            </a:r>
            <a:r>
              <a:rPr sz="4400" spc="-40" dirty="0"/>
              <a:t>роек</a:t>
            </a:r>
            <a:r>
              <a:rPr sz="4400" spc="-25" dirty="0"/>
              <a:t>т</a:t>
            </a:r>
            <a:r>
              <a:rPr sz="4400" spc="-40" dirty="0"/>
              <a:t>н</a:t>
            </a:r>
            <a:r>
              <a:rPr sz="4400" spc="-50" dirty="0"/>
              <a:t>а</a:t>
            </a:r>
            <a:r>
              <a:rPr sz="4400" dirty="0"/>
              <a:t>я</a:t>
            </a:r>
            <a:endParaRPr sz="4400"/>
          </a:p>
          <a:p>
            <a:pPr marL="12700">
              <a:lnSpc>
                <a:spcPts val="5015"/>
              </a:lnSpc>
            </a:pPr>
            <a:r>
              <a:rPr sz="4400" spc="-25" dirty="0"/>
              <a:t>с</a:t>
            </a:r>
            <a:r>
              <a:rPr sz="4400" spc="-45" dirty="0"/>
              <a:t>ф</a:t>
            </a:r>
            <a:r>
              <a:rPr sz="4400" spc="-30" dirty="0"/>
              <a:t>е</a:t>
            </a:r>
            <a:r>
              <a:rPr sz="4400" spc="-45" dirty="0"/>
              <a:t>р</a:t>
            </a:r>
            <a:r>
              <a:rPr sz="4400" dirty="0"/>
              <a:t>а</a:t>
            </a:r>
            <a:r>
              <a:rPr sz="4400" spc="-95" dirty="0"/>
              <a:t> </a:t>
            </a:r>
            <a:r>
              <a:rPr sz="4400" spc="-40" dirty="0"/>
              <a:t>д</a:t>
            </a:r>
            <a:r>
              <a:rPr sz="4400" spc="-30" dirty="0"/>
              <a:t>ея</a:t>
            </a:r>
            <a:r>
              <a:rPr sz="4400" spc="-25" dirty="0"/>
              <a:t>т</a:t>
            </a:r>
            <a:r>
              <a:rPr sz="4400" spc="-40" dirty="0"/>
              <a:t>е</a:t>
            </a:r>
            <a:r>
              <a:rPr sz="4400" spc="-50" dirty="0"/>
              <a:t>л</a:t>
            </a:r>
            <a:r>
              <a:rPr sz="4400" spc="-40" dirty="0"/>
              <a:t>ьнос</a:t>
            </a:r>
            <a:r>
              <a:rPr sz="4400" spc="-35" dirty="0"/>
              <a:t>т</a:t>
            </a:r>
            <a:r>
              <a:rPr sz="4400" dirty="0"/>
              <a:t>и</a:t>
            </a:r>
            <a:r>
              <a:rPr sz="4400" spc="-95" dirty="0"/>
              <a:t> </a:t>
            </a:r>
            <a:r>
              <a:rPr sz="4400" spc="-30" dirty="0"/>
              <a:t>ко</a:t>
            </a:r>
            <a:r>
              <a:rPr sz="4400" spc="-45" dirty="0"/>
              <a:t>м</a:t>
            </a:r>
            <a:r>
              <a:rPr sz="4400" spc="-40" dirty="0"/>
              <a:t>па</a:t>
            </a:r>
            <a:r>
              <a:rPr sz="4400" spc="-50" dirty="0"/>
              <a:t>н</a:t>
            </a:r>
            <a:r>
              <a:rPr sz="4400" spc="-40" dirty="0"/>
              <a:t>и</a:t>
            </a:r>
            <a:r>
              <a:rPr sz="4400" dirty="0"/>
              <a:t>и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600595" y="2537205"/>
            <a:ext cx="178308" cy="1783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0595" y="2968498"/>
            <a:ext cx="178308" cy="1783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0595" y="3401314"/>
            <a:ext cx="178308" cy="1783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0595" y="3832605"/>
            <a:ext cx="178308" cy="1783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00595" y="4263897"/>
            <a:ext cx="178308" cy="1783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16660" y="2511298"/>
            <a:ext cx="9180830" cy="2439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Обсл</a:t>
            </a:r>
            <a:r>
              <a:rPr sz="2000" b="0" spc="5" dirty="0">
                <a:solidFill>
                  <a:srgbClr val="585858"/>
                </a:solidFill>
                <a:latin typeface="Calibri Light"/>
                <a:cs typeface="Calibri Light"/>
              </a:rPr>
              <a:t>е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дова</a:t>
            </a:r>
            <a:r>
              <a:rPr sz="20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н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ие</a:t>
            </a:r>
            <a:r>
              <a:rPr sz="2000" b="0" spc="-3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объ</a:t>
            </a:r>
            <a:r>
              <a:rPr sz="2000" b="0" spc="10" dirty="0">
                <a:solidFill>
                  <a:srgbClr val="585858"/>
                </a:solidFill>
                <a:latin typeface="Calibri Light"/>
                <a:cs typeface="Calibri Light"/>
              </a:rPr>
              <a:t>е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к</a:t>
            </a:r>
            <a:r>
              <a:rPr sz="2000" b="0" spc="5" dirty="0">
                <a:solidFill>
                  <a:srgbClr val="585858"/>
                </a:solidFill>
                <a:latin typeface="Calibri Light"/>
                <a:cs typeface="Calibri Light"/>
              </a:rPr>
              <a:t>т</a:t>
            </a:r>
            <a:r>
              <a:rPr sz="2000" b="0" spc="-15" dirty="0">
                <a:solidFill>
                  <a:srgbClr val="585858"/>
                </a:solidFill>
                <a:latin typeface="Calibri Light"/>
                <a:cs typeface="Calibri Light"/>
              </a:rPr>
              <a:t>о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в</a:t>
            </a:r>
            <a:r>
              <a:rPr sz="2000" b="0" spc="-4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и площад</a:t>
            </a:r>
            <a:r>
              <a:rPr sz="20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о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к;</a:t>
            </a:r>
            <a:endParaRPr sz="200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</a:pP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Пр</a:t>
            </a:r>
            <a:r>
              <a:rPr sz="2000" b="0" spc="5" dirty="0">
                <a:solidFill>
                  <a:srgbClr val="585858"/>
                </a:solidFill>
                <a:latin typeface="Calibri Light"/>
                <a:cs typeface="Calibri Light"/>
              </a:rPr>
              <a:t>е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дпроек</a:t>
            </a:r>
            <a:r>
              <a:rPr sz="2000" b="0" spc="5" dirty="0">
                <a:solidFill>
                  <a:srgbClr val="585858"/>
                </a:solidFill>
                <a:latin typeface="Calibri Light"/>
                <a:cs typeface="Calibri Light"/>
              </a:rPr>
              <a:t>т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ные</a:t>
            </a:r>
            <a:r>
              <a:rPr sz="2000" b="0" spc="-4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изыскания (геологиче</a:t>
            </a:r>
            <a:r>
              <a:rPr sz="20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с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к</a:t>
            </a:r>
            <a:r>
              <a:rPr sz="2000" b="0" spc="5" dirty="0">
                <a:solidFill>
                  <a:srgbClr val="585858"/>
                </a:solidFill>
                <a:latin typeface="Calibri Light"/>
                <a:cs typeface="Calibri Light"/>
              </a:rPr>
              <a:t>и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е,</a:t>
            </a:r>
            <a:r>
              <a:rPr sz="2000" b="0" spc="-5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гидролог</a:t>
            </a:r>
            <a:r>
              <a:rPr sz="2000" b="0" spc="5" dirty="0">
                <a:solidFill>
                  <a:srgbClr val="585858"/>
                </a:solidFill>
                <a:latin typeface="Calibri Light"/>
                <a:cs typeface="Calibri Light"/>
              </a:rPr>
              <a:t>и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ческие</a:t>
            </a:r>
            <a:r>
              <a:rPr sz="2000" b="0" spc="-4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и т.д.);</a:t>
            </a:r>
            <a:endParaRPr sz="2000">
              <a:latin typeface="Calibri Light"/>
              <a:cs typeface="Calibri Light"/>
            </a:endParaRPr>
          </a:p>
          <a:p>
            <a:pPr marL="12700" marR="5080">
              <a:lnSpc>
                <a:spcPct val="141500"/>
              </a:lnSpc>
              <a:spcBef>
                <a:spcPts val="10"/>
              </a:spcBef>
            </a:pP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Пр</a:t>
            </a:r>
            <a:r>
              <a:rPr sz="2000" b="0" spc="5" dirty="0">
                <a:solidFill>
                  <a:srgbClr val="585858"/>
                </a:solidFill>
                <a:latin typeface="Calibri Light"/>
                <a:cs typeface="Calibri Light"/>
              </a:rPr>
              <a:t>е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дпроек</a:t>
            </a:r>
            <a:r>
              <a:rPr sz="2000" b="0" spc="5" dirty="0">
                <a:solidFill>
                  <a:srgbClr val="585858"/>
                </a:solidFill>
                <a:latin typeface="Calibri Light"/>
                <a:cs typeface="Calibri Light"/>
              </a:rPr>
              <a:t>т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ные</a:t>
            </a:r>
            <a:r>
              <a:rPr sz="2000" b="0" spc="-4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р</a:t>
            </a:r>
            <a:r>
              <a:rPr sz="2000" b="0" spc="5" dirty="0">
                <a:solidFill>
                  <a:srgbClr val="585858"/>
                </a:solidFill>
                <a:latin typeface="Calibri Light"/>
                <a:cs typeface="Calibri Light"/>
              </a:rPr>
              <a:t>е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ш</a:t>
            </a:r>
            <a:r>
              <a:rPr sz="2000" b="0" spc="10" dirty="0">
                <a:solidFill>
                  <a:srgbClr val="585858"/>
                </a:solidFill>
                <a:latin typeface="Calibri Light"/>
                <a:cs typeface="Calibri Light"/>
              </a:rPr>
              <a:t>е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ния</a:t>
            </a:r>
            <a:r>
              <a:rPr sz="2000" b="0" spc="-2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(опред</a:t>
            </a:r>
            <a:r>
              <a:rPr sz="20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е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ле</a:t>
            </a:r>
            <a:r>
              <a:rPr sz="20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н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ие</a:t>
            </a:r>
            <a:r>
              <a:rPr sz="2000" b="0" spc="-3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конц</a:t>
            </a:r>
            <a:r>
              <a:rPr sz="2000" b="0" spc="10" dirty="0">
                <a:solidFill>
                  <a:srgbClr val="585858"/>
                </a:solidFill>
                <a:latin typeface="Calibri Light"/>
                <a:cs typeface="Calibri Light"/>
              </a:rPr>
              <a:t>е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п</a:t>
            </a:r>
            <a:r>
              <a:rPr sz="2000" b="0" spc="5" dirty="0">
                <a:solidFill>
                  <a:srgbClr val="585858"/>
                </a:solidFill>
                <a:latin typeface="Calibri Light"/>
                <a:cs typeface="Calibri Light"/>
              </a:rPr>
              <a:t>т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у</a:t>
            </a:r>
            <a:r>
              <a:rPr sz="2000" b="0" spc="5" dirty="0">
                <a:solidFill>
                  <a:srgbClr val="585858"/>
                </a:solidFill>
                <a:latin typeface="Calibri Light"/>
                <a:cs typeface="Calibri Light"/>
              </a:rPr>
              <a:t>а</a:t>
            </a:r>
            <a:r>
              <a:rPr sz="20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л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ьн</a:t>
            </a:r>
            <a:r>
              <a:rPr sz="20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ы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х</a:t>
            </a:r>
            <a:r>
              <a:rPr sz="2000" b="0" spc="-3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напр</a:t>
            </a:r>
            <a:r>
              <a:rPr sz="2000" b="0" spc="5" dirty="0">
                <a:solidFill>
                  <a:srgbClr val="585858"/>
                </a:solidFill>
                <a:latin typeface="Calibri Light"/>
                <a:cs typeface="Calibri Light"/>
              </a:rPr>
              <a:t>а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влени</a:t>
            </a:r>
            <a:r>
              <a:rPr sz="20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й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,</a:t>
            </a:r>
            <a:r>
              <a:rPr sz="2000" b="0" spc="-4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стад</a:t>
            </a:r>
            <a:r>
              <a:rPr sz="2000" b="0" spc="5" dirty="0">
                <a:solidFill>
                  <a:srgbClr val="585858"/>
                </a:solidFill>
                <a:latin typeface="Calibri Light"/>
                <a:cs typeface="Calibri Light"/>
              </a:rPr>
              <a:t>и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я</a:t>
            </a:r>
            <a:r>
              <a:rPr sz="2000" b="0" spc="-2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«ПП»); Кв</a:t>
            </a:r>
            <a:r>
              <a:rPr sz="2000" b="0" spc="5" dirty="0">
                <a:solidFill>
                  <a:srgbClr val="585858"/>
                </a:solidFill>
                <a:latin typeface="Calibri Light"/>
                <a:cs typeface="Calibri Light"/>
              </a:rPr>
              <a:t>а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л</a:t>
            </a:r>
            <a:r>
              <a:rPr sz="2000" b="0" spc="5" dirty="0">
                <a:solidFill>
                  <a:srgbClr val="585858"/>
                </a:solidFill>
                <a:latin typeface="Calibri Light"/>
                <a:cs typeface="Calibri Light"/>
              </a:rPr>
              <a:t>и</a:t>
            </a:r>
            <a:r>
              <a:rPr sz="20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фи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цир</a:t>
            </a:r>
            <a:r>
              <a:rPr sz="2000" b="0" spc="-15" dirty="0">
                <a:solidFill>
                  <a:srgbClr val="585858"/>
                </a:solidFill>
                <a:latin typeface="Calibri Light"/>
                <a:cs typeface="Calibri Light"/>
              </a:rPr>
              <a:t>о</a:t>
            </a:r>
            <a:r>
              <a:rPr sz="20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ва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н</a:t>
            </a:r>
            <a:r>
              <a:rPr sz="20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н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ая</a:t>
            </a:r>
            <a:r>
              <a:rPr sz="2000" b="0" spc="-3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по</a:t>
            </a:r>
            <a:r>
              <a:rPr sz="2000" b="0" spc="5" dirty="0">
                <a:solidFill>
                  <a:srgbClr val="585858"/>
                </a:solidFill>
                <a:latin typeface="Calibri Light"/>
                <a:cs typeface="Calibri Light"/>
              </a:rPr>
              <a:t>м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ощь</a:t>
            </a:r>
            <a:r>
              <a:rPr sz="2000" b="0" spc="-4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Зак</a:t>
            </a:r>
            <a:r>
              <a:rPr sz="2000" b="0" spc="5" dirty="0">
                <a:solidFill>
                  <a:srgbClr val="585858"/>
                </a:solidFill>
                <a:latin typeface="Calibri Light"/>
                <a:cs typeface="Calibri Light"/>
              </a:rPr>
              <a:t>а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з</a:t>
            </a:r>
            <a:r>
              <a:rPr sz="20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ч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и</a:t>
            </a:r>
            <a:r>
              <a:rPr sz="2000" b="0" spc="5" dirty="0">
                <a:solidFill>
                  <a:srgbClr val="585858"/>
                </a:solidFill>
                <a:latin typeface="Calibri Light"/>
                <a:cs typeface="Calibri Light"/>
              </a:rPr>
              <a:t>к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у</a:t>
            </a:r>
            <a:r>
              <a:rPr sz="2000" b="0" spc="-2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в</a:t>
            </a:r>
            <a:r>
              <a:rPr sz="2000" b="0" spc="-2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разраб</a:t>
            </a:r>
            <a:r>
              <a:rPr sz="20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о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тке</a:t>
            </a:r>
            <a:r>
              <a:rPr sz="2000" b="0" spc="-5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Т</a:t>
            </a:r>
            <a:r>
              <a:rPr sz="2000" b="0" spc="5" dirty="0">
                <a:solidFill>
                  <a:srgbClr val="585858"/>
                </a:solidFill>
                <a:latin typeface="Calibri Light"/>
                <a:cs typeface="Calibri Light"/>
              </a:rPr>
              <a:t>е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хнического</a:t>
            </a:r>
            <a:r>
              <a:rPr sz="2000" b="0" spc="-3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Задания; Разра</a:t>
            </a:r>
            <a:r>
              <a:rPr sz="20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б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отка</a:t>
            </a:r>
            <a:r>
              <a:rPr sz="2000" b="0" spc="-4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общих</a:t>
            </a:r>
            <a:r>
              <a:rPr sz="2000" b="0" spc="-2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р</a:t>
            </a:r>
            <a:r>
              <a:rPr sz="2000" b="0" spc="5" dirty="0">
                <a:solidFill>
                  <a:srgbClr val="585858"/>
                </a:solidFill>
                <a:latin typeface="Calibri Light"/>
                <a:cs typeface="Calibri Light"/>
              </a:rPr>
              <a:t>е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ш</a:t>
            </a:r>
            <a:r>
              <a:rPr sz="2000" b="0" spc="10" dirty="0">
                <a:solidFill>
                  <a:srgbClr val="585858"/>
                </a:solidFill>
                <a:latin typeface="Calibri Light"/>
                <a:cs typeface="Calibri Light"/>
              </a:rPr>
              <a:t>е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ний</a:t>
            </a:r>
            <a:r>
              <a:rPr sz="2000" b="0" spc="-3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про</a:t>
            </a:r>
            <a:r>
              <a:rPr sz="2000" b="0" spc="10" dirty="0">
                <a:solidFill>
                  <a:srgbClr val="585858"/>
                </a:solidFill>
                <a:latin typeface="Calibri Light"/>
                <a:cs typeface="Calibri Light"/>
              </a:rPr>
              <a:t>е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к</a:t>
            </a:r>
            <a:r>
              <a:rPr sz="2000" b="0" spc="5" dirty="0">
                <a:solidFill>
                  <a:srgbClr val="585858"/>
                </a:solidFill>
                <a:latin typeface="Calibri Light"/>
                <a:cs typeface="Calibri Light"/>
              </a:rPr>
              <a:t>т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а</a:t>
            </a:r>
            <a:r>
              <a:rPr sz="2000" b="0" spc="-4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(с</a:t>
            </a:r>
            <a:r>
              <a:rPr sz="2000" b="0" spc="5" dirty="0">
                <a:solidFill>
                  <a:srgbClr val="585858"/>
                </a:solidFill>
                <a:latin typeface="Calibri Light"/>
                <a:cs typeface="Calibri Light"/>
              </a:rPr>
              <a:t>т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ад</a:t>
            </a:r>
            <a:r>
              <a:rPr sz="2000" b="0" spc="5" dirty="0">
                <a:solidFill>
                  <a:srgbClr val="585858"/>
                </a:solidFill>
                <a:latin typeface="Calibri Light"/>
                <a:cs typeface="Calibri Light"/>
              </a:rPr>
              <a:t>и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я</a:t>
            </a:r>
            <a:r>
              <a:rPr sz="2000" b="0" spc="-3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«П»);</a:t>
            </a:r>
            <a:endParaRPr sz="200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  <a:spcBef>
                <a:spcPts val="1005"/>
              </a:spcBef>
            </a:pP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Разра</a:t>
            </a:r>
            <a:r>
              <a:rPr sz="2000" b="0" spc="-10" dirty="0">
                <a:solidFill>
                  <a:srgbClr val="585858"/>
                </a:solidFill>
                <a:latin typeface="Calibri Light"/>
                <a:cs typeface="Calibri Light"/>
              </a:rPr>
              <a:t>б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отка</a:t>
            </a:r>
            <a:r>
              <a:rPr sz="2000" b="0" spc="-4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рабо</a:t>
            </a:r>
            <a:r>
              <a:rPr sz="2000" b="0" spc="-10" dirty="0">
                <a:solidFill>
                  <a:srgbClr val="585858"/>
                </a:solidFill>
                <a:latin typeface="Calibri Light"/>
                <a:cs typeface="Calibri Light"/>
              </a:rPr>
              <a:t>ч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ей</a:t>
            </a:r>
            <a:r>
              <a:rPr sz="2000" b="0" spc="-4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док</a:t>
            </a:r>
            <a:r>
              <a:rPr sz="2000" b="0" spc="5" dirty="0">
                <a:solidFill>
                  <a:srgbClr val="585858"/>
                </a:solidFill>
                <a:latin typeface="Calibri Light"/>
                <a:cs typeface="Calibri Light"/>
              </a:rPr>
              <a:t>у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м</a:t>
            </a:r>
            <a:r>
              <a:rPr sz="2000" b="0" spc="10" dirty="0">
                <a:solidFill>
                  <a:srgbClr val="585858"/>
                </a:solidFill>
                <a:latin typeface="Calibri Light"/>
                <a:cs typeface="Calibri Light"/>
              </a:rPr>
              <a:t>е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нтации</a:t>
            </a:r>
            <a:r>
              <a:rPr sz="2000" b="0" spc="-4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(с</a:t>
            </a:r>
            <a:r>
              <a:rPr sz="2000" b="0" spc="5" dirty="0">
                <a:solidFill>
                  <a:srgbClr val="585858"/>
                </a:solidFill>
                <a:latin typeface="Calibri Light"/>
                <a:cs typeface="Calibri Light"/>
              </a:rPr>
              <a:t>т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ад</a:t>
            </a:r>
            <a:r>
              <a:rPr sz="2000" b="0" spc="5" dirty="0">
                <a:solidFill>
                  <a:srgbClr val="585858"/>
                </a:solidFill>
                <a:latin typeface="Calibri Light"/>
                <a:cs typeface="Calibri Light"/>
              </a:rPr>
              <a:t>и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я</a:t>
            </a:r>
            <a:r>
              <a:rPr sz="2000" b="0" spc="-3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«Р»).</a:t>
            </a:r>
            <a:endParaRPr sz="2000">
              <a:latin typeface="Calibri Light"/>
              <a:cs typeface="Calibri Light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00595" y="4696714"/>
            <a:ext cx="178308" cy="1783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999" cy="4876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22528" y="3344951"/>
            <a:ext cx="5732780" cy="1189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020"/>
              </a:lnSpc>
            </a:pPr>
            <a:r>
              <a:rPr sz="4400" b="0" spc="-35" dirty="0">
                <a:solidFill>
                  <a:srgbClr val="FFFFFF"/>
                </a:solidFill>
                <a:latin typeface="Calibri Light"/>
                <a:cs typeface="Calibri Light"/>
              </a:rPr>
              <a:t>С</a:t>
            </a:r>
            <a:r>
              <a:rPr sz="4400" b="0" spc="-25" dirty="0">
                <a:solidFill>
                  <a:srgbClr val="FFFFFF"/>
                </a:solidFill>
                <a:latin typeface="Calibri Light"/>
                <a:cs typeface="Calibri Light"/>
              </a:rPr>
              <a:t>т</a:t>
            </a:r>
            <a:r>
              <a:rPr sz="4400" b="0" spc="-50" dirty="0">
                <a:solidFill>
                  <a:srgbClr val="FFFFFF"/>
                </a:solidFill>
                <a:latin typeface="Calibri Light"/>
                <a:cs typeface="Calibri Light"/>
              </a:rPr>
              <a:t>р</a:t>
            </a:r>
            <a:r>
              <a:rPr sz="4400" b="0" spc="-40" dirty="0">
                <a:solidFill>
                  <a:srgbClr val="FFFFFF"/>
                </a:solidFill>
                <a:latin typeface="Calibri Light"/>
                <a:cs typeface="Calibri Light"/>
              </a:rPr>
              <a:t>ои</a:t>
            </a:r>
            <a:r>
              <a:rPr sz="4400" b="0" spc="-25" dirty="0">
                <a:solidFill>
                  <a:srgbClr val="FFFFFF"/>
                </a:solidFill>
                <a:latin typeface="Calibri Light"/>
                <a:cs typeface="Calibri Light"/>
              </a:rPr>
              <a:t>т</a:t>
            </a:r>
            <a:r>
              <a:rPr sz="4400" b="0" spc="-40" dirty="0">
                <a:solidFill>
                  <a:srgbClr val="FFFFFF"/>
                </a:solidFill>
                <a:latin typeface="Calibri Light"/>
                <a:cs typeface="Calibri Light"/>
              </a:rPr>
              <a:t>е</a:t>
            </a:r>
            <a:r>
              <a:rPr sz="4400" b="0" spc="-50" dirty="0">
                <a:solidFill>
                  <a:srgbClr val="FFFFFF"/>
                </a:solidFill>
                <a:latin typeface="Calibri Light"/>
                <a:cs typeface="Calibri Light"/>
              </a:rPr>
              <a:t>л</a:t>
            </a:r>
            <a:r>
              <a:rPr sz="4400" b="0" spc="-40" dirty="0">
                <a:solidFill>
                  <a:srgbClr val="FFFFFF"/>
                </a:solidFill>
                <a:latin typeface="Calibri Light"/>
                <a:cs typeface="Calibri Light"/>
              </a:rPr>
              <a:t>ьн</a:t>
            </a:r>
            <a:r>
              <a:rPr sz="4400" b="0" spc="-35" dirty="0">
                <a:solidFill>
                  <a:srgbClr val="FFFFFF"/>
                </a:solidFill>
                <a:latin typeface="Calibri Light"/>
                <a:cs typeface="Calibri Light"/>
              </a:rPr>
              <a:t>о</a:t>
            </a:r>
            <a:r>
              <a:rPr sz="4400" b="0" spc="-30" dirty="0">
                <a:solidFill>
                  <a:srgbClr val="FFFFFF"/>
                </a:solidFill>
                <a:latin typeface="Calibri Light"/>
                <a:cs typeface="Calibri Light"/>
              </a:rPr>
              <a:t>-</a:t>
            </a:r>
            <a:r>
              <a:rPr sz="4400" b="0" spc="-60" dirty="0">
                <a:solidFill>
                  <a:srgbClr val="FFFFFF"/>
                </a:solidFill>
                <a:latin typeface="Calibri Light"/>
                <a:cs typeface="Calibri Light"/>
              </a:rPr>
              <a:t>м</a:t>
            </a:r>
            <a:r>
              <a:rPr sz="4400" b="0" spc="-40" dirty="0">
                <a:solidFill>
                  <a:srgbClr val="FFFFFF"/>
                </a:solidFill>
                <a:latin typeface="Calibri Light"/>
                <a:cs typeface="Calibri Light"/>
              </a:rPr>
              <a:t>он</a:t>
            </a:r>
            <a:r>
              <a:rPr sz="4400" b="0" spc="-35" dirty="0">
                <a:solidFill>
                  <a:srgbClr val="FFFFFF"/>
                </a:solidFill>
                <a:latin typeface="Calibri Light"/>
                <a:cs typeface="Calibri Light"/>
              </a:rPr>
              <a:t>т</a:t>
            </a:r>
            <a:r>
              <a:rPr sz="4400" b="0" spc="-50" dirty="0">
                <a:solidFill>
                  <a:srgbClr val="FFFFFF"/>
                </a:solidFill>
                <a:latin typeface="Calibri Light"/>
                <a:cs typeface="Calibri Light"/>
              </a:rPr>
              <a:t>а</a:t>
            </a:r>
            <a:r>
              <a:rPr sz="4400" b="0" spc="-55" dirty="0">
                <a:solidFill>
                  <a:srgbClr val="FFFFFF"/>
                </a:solidFill>
                <a:latin typeface="Calibri Light"/>
                <a:cs typeface="Calibri Light"/>
              </a:rPr>
              <a:t>ж</a:t>
            </a:r>
            <a:r>
              <a:rPr sz="4400" b="0" spc="-40" dirty="0">
                <a:solidFill>
                  <a:srgbClr val="FFFFFF"/>
                </a:solidFill>
                <a:latin typeface="Calibri Light"/>
                <a:cs typeface="Calibri Light"/>
              </a:rPr>
              <a:t>на</a:t>
            </a:r>
            <a:r>
              <a:rPr sz="4400" b="0" dirty="0">
                <a:solidFill>
                  <a:srgbClr val="FFFFFF"/>
                </a:solidFill>
                <a:latin typeface="Calibri Light"/>
                <a:cs typeface="Calibri Light"/>
              </a:rPr>
              <a:t>я</a:t>
            </a:r>
            <a:endParaRPr sz="4400">
              <a:latin typeface="Calibri Light"/>
              <a:cs typeface="Calibri Light"/>
            </a:endParaRPr>
          </a:p>
          <a:p>
            <a:pPr marL="12700">
              <a:lnSpc>
                <a:spcPts val="5020"/>
              </a:lnSpc>
            </a:pPr>
            <a:r>
              <a:rPr sz="4400" b="0" spc="-40" dirty="0">
                <a:solidFill>
                  <a:srgbClr val="FFFFFF"/>
                </a:solidFill>
                <a:latin typeface="Calibri Light"/>
                <a:cs typeface="Calibri Light"/>
              </a:rPr>
              <a:t>д</a:t>
            </a:r>
            <a:r>
              <a:rPr sz="4400" b="0" spc="-30" dirty="0">
                <a:solidFill>
                  <a:srgbClr val="FFFFFF"/>
                </a:solidFill>
                <a:latin typeface="Calibri Light"/>
                <a:cs typeface="Calibri Light"/>
              </a:rPr>
              <a:t>ея</a:t>
            </a:r>
            <a:r>
              <a:rPr sz="4400" b="0" spc="-35" dirty="0">
                <a:solidFill>
                  <a:srgbClr val="FFFFFF"/>
                </a:solidFill>
                <a:latin typeface="Calibri Light"/>
                <a:cs typeface="Calibri Light"/>
              </a:rPr>
              <a:t>т</a:t>
            </a:r>
            <a:r>
              <a:rPr sz="4400" b="0" spc="-40" dirty="0">
                <a:solidFill>
                  <a:srgbClr val="FFFFFF"/>
                </a:solidFill>
                <a:latin typeface="Calibri Light"/>
                <a:cs typeface="Calibri Light"/>
              </a:rPr>
              <a:t>ель</a:t>
            </a:r>
            <a:r>
              <a:rPr sz="4400" b="0" spc="-50" dirty="0">
                <a:solidFill>
                  <a:srgbClr val="FFFFFF"/>
                </a:solidFill>
                <a:latin typeface="Calibri Light"/>
                <a:cs typeface="Calibri Light"/>
              </a:rPr>
              <a:t>н</a:t>
            </a:r>
            <a:r>
              <a:rPr sz="4400" b="0" spc="-40" dirty="0">
                <a:solidFill>
                  <a:srgbClr val="FFFFFF"/>
                </a:solidFill>
                <a:latin typeface="Calibri Light"/>
                <a:cs typeface="Calibri Light"/>
              </a:rPr>
              <a:t>ос</a:t>
            </a:r>
            <a:r>
              <a:rPr sz="4400" b="0" spc="-25" dirty="0">
                <a:solidFill>
                  <a:srgbClr val="FFFFFF"/>
                </a:solidFill>
                <a:latin typeface="Calibri Light"/>
                <a:cs typeface="Calibri Light"/>
              </a:rPr>
              <a:t>т</a:t>
            </a:r>
            <a:r>
              <a:rPr sz="4400" b="0" dirty="0">
                <a:solidFill>
                  <a:srgbClr val="FFFFFF"/>
                </a:solidFill>
                <a:latin typeface="Calibri Light"/>
                <a:cs typeface="Calibri Light"/>
              </a:rPr>
              <a:t>ь</a:t>
            </a:r>
            <a:r>
              <a:rPr sz="4400" b="0" spc="-8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4400" b="0" spc="-30" dirty="0">
                <a:solidFill>
                  <a:srgbClr val="FFFFFF"/>
                </a:solidFill>
                <a:latin typeface="Calibri Light"/>
                <a:cs typeface="Calibri Light"/>
              </a:rPr>
              <a:t>ко</a:t>
            </a:r>
            <a:r>
              <a:rPr sz="4400" b="0" spc="-45" dirty="0">
                <a:solidFill>
                  <a:srgbClr val="FFFFFF"/>
                </a:solidFill>
                <a:latin typeface="Calibri Light"/>
                <a:cs typeface="Calibri Light"/>
              </a:rPr>
              <a:t>м</a:t>
            </a:r>
            <a:r>
              <a:rPr sz="4400" b="0" spc="-40" dirty="0">
                <a:solidFill>
                  <a:srgbClr val="FFFFFF"/>
                </a:solidFill>
                <a:latin typeface="Calibri Light"/>
                <a:cs typeface="Calibri Light"/>
              </a:rPr>
              <a:t>п</a:t>
            </a:r>
            <a:r>
              <a:rPr sz="4400" b="0" spc="-50" dirty="0">
                <a:solidFill>
                  <a:srgbClr val="FFFFFF"/>
                </a:solidFill>
                <a:latin typeface="Calibri Light"/>
                <a:cs typeface="Calibri Light"/>
              </a:rPr>
              <a:t>а</a:t>
            </a:r>
            <a:r>
              <a:rPr sz="4400" b="0" spc="-40" dirty="0">
                <a:solidFill>
                  <a:srgbClr val="FFFFFF"/>
                </a:solidFill>
                <a:latin typeface="Calibri Light"/>
                <a:cs typeface="Calibri Light"/>
              </a:rPr>
              <a:t>ни</a:t>
            </a:r>
            <a:r>
              <a:rPr sz="4400" b="0" dirty="0">
                <a:solidFill>
                  <a:srgbClr val="FFFFFF"/>
                </a:solidFill>
                <a:latin typeface="Calibri Light"/>
                <a:cs typeface="Calibri Light"/>
              </a:rPr>
              <a:t>и</a:t>
            </a:r>
            <a:endParaRPr sz="440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</TotalTime>
  <Words>2053</Words>
  <Application>Microsoft Office PowerPoint</Application>
  <PresentationFormat>Широкоэкранный</PresentationFormat>
  <Paragraphs>287</Paragraphs>
  <Slides>39</Slides>
  <Notes>37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3" baseType="lpstr">
      <vt:lpstr>Calibri</vt:lpstr>
      <vt:lpstr>Calibri Light</vt:lpstr>
      <vt:lpstr>Times New Roman</vt:lpstr>
      <vt:lpstr>Office Theme</vt:lpstr>
      <vt:lpstr>Презентация PowerPoint</vt:lpstr>
      <vt:lpstr>Инжиниринговый центр МЭИ - это</vt:lpstr>
      <vt:lpstr>Презентация PowerPoint</vt:lpstr>
      <vt:lpstr>Миссия компании</vt:lpstr>
      <vt:lpstr>Презентация PowerPoint</vt:lpstr>
      <vt:lpstr>Стратегические цели</vt:lpstr>
      <vt:lpstr>Презентация PowerPoint</vt:lpstr>
      <vt:lpstr>Проектная сфера деятельности компании</vt:lpstr>
      <vt:lpstr>Презентация PowerPoint</vt:lpstr>
      <vt:lpstr>Строительно-монтажная</vt:lpstr>
      <vt:lpstr>Строительство объектов теплогенерации</vt:lpstr>
      <vt:lpstr>Системы промышленной (бытовой) вентиляции</vt:lpstr>
      <vt:lpstr>Системы поддержания</vt:lpstr>
      <vt:lpstr>Строительно-монтажная деятельность компании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Наши партнеры</vt:lpstr>
      <vt:lpstr>Сертификаты ИЦ МЭИ – гарантия качества</vt:lpstr>
      <vt:lpstr>Презентация PowerPoint</vt:lpstr>
      <vt:lpstr>Разработка нормативно-технической документации «Разработка нормативно-технической документации по реализации и эксплуатации ЦПС»</vt:lpstr>
      <vt:lpstr>Разработка нормативно-технической документации «Разработка Методического комплекса по обоснованию реализации электросетевых объектов;</vt:lpstr>
      <vt:lpstr>Разработка нормативно-технической документации «Разработка нормативно-технической документации по проектированию объектов электросетевого хозяйства ПАО «ФСК ЕЭС» и эксплуатации основного электротехнического оборудования ПС»</vt:lpstr>
      <vt:lpstr>Презентация PowerPoint</vt:lpstr>
      <vt:lpstr>Презентация PowerPoint</vt:lpstr>
      <vt:lpstr>Установка токопроводов турбогенератора ст. №5 филиала «Гусиноозерская ГРЭС» АО «Интер РАО – Электрогенерация»</vt:lpstr>
      <vt:lpstr>Презентация PowerPoint</vt:lpstr>
      <vt:lpstr>Реконструкция трансформаторных подстанций филиала «Молочный комбинат Нижегородский АО «ВБД»</vt:lpstr>
      <vt:lpstr>Реконструкция топливохозяйства Ивановских ПГУ</vt:lpstr>
      <vt:lpstr>Модернизация маслохозяйства филиала «Ивановские ПГУ» АО «Интер РАО – Электрогенерация»</vt:lpstr>
      <vt:lpstr>Реконструкция РУСН-0,4 кВ БВС для нужд филиала «Гусиноозерская ГРЭС» АО «Интер РАО – Электрогенерация»</vt:lpstr>
      <vt:lpstr>Замена щита постоянного тока бл. №7 для филиала «Костромская ГРЭС» АО «Интер РАО – Электрогенерация»</vt:lpstr>
      <vt:lpstr>Презентация PowerPoint</vt:lpstr>
      <vt:lpstr>Вывод из эксплуатации энергоблоков №№ 1,2 филиала «Каширская ГРЭС» АО «Интер РАО – Электрогенерация»</vt:lpstr>
      <vt:lpstr>Оборудование помещений автоматической системой пожарной сигнализации для нужд филиала «Ивановские ПГУ» АО «Интер РАО - Электрогенерация»</vt:lpstr>
      <vt:lpstr>Электромонтажные работы в административном корпусе на объекте ФГБУ «Транспортный комбинат «Россия»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Besorini</dc:creator>
  <cp:lastModifiedBy>Евгений Бабицкий</cp:lastModifiedBy>
  <cp:revision>6</cp:revision>
  <dcterms:created xsi:type="dcterms:W3CDTF">2018-02-06T18:39:52Z</dcterms:created>
  <dcterms:modified xsi:type="dcterms:W3CDTF">2018-02-15T17:11:59Z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2017-12-24T00:00:00Z</vt:filetime>
  </property>
  <property fmtid="{D5CDD505-2E9C-101B-9397-08002B2CF9AE}" pid="3" name="LastSaved">
    <vt:filetime>2018-02-06T00:00:00Z</vt:filetime>
  </property>
</Properties>
</file>